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0" r:id="rId5"/>
    <p:sldId id="259" r:id="rId6"/>
    <p:sldId id="263" r:id="rId7"/>
    <p:sldId id="261" r:id="rId8"/>
    <p:sldId id="26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4CB00-7592-457E-874D-3F74E3E88066}" v="174" dt="2026-02-27T20:14:53.6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4" d="100"/>
          <a:sy n="94" d="100"/>
        </p:scale>
        <p:origin x="91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égl Ondřej" userId="31bac8d5-1317-4de4-931d-1cfe900f5675" providerId="ADAL" clId="{EBBA563E-5EFB-48FC-A23E-B6D7FCAD2B0C}"/>
    <pc:docChg chg="undo custSel addSld delSld modSld modMainMaster">
      <pc:chgData name="Flégl Ondřej" userId="31bac8d5-1317-4de4-931d-1cfe900f5675" providerId="ADAL" clId="{EBBA563E-5EFB-48FC-A23E-B6D7FCAD2B0C}" dt="2026-02-27T20:19:09.651" v="361" actId="47"/>
      <pc:docMkLst>
        <pc:docMk/>
      </pc:docMkLst>
      <pc:sldChg chg="addSp delSp modSp mod setBg modClrScheme delDesignElem chgLayout">
        <pc:chgData name="Flégl Ondřej" userId="31bac8d5-1317-4de4-931d-1cfe900f5675" providerId="ADAL" clId="{EBBA563E-5EFB-48FC-A23E-B6D7FCAD2B0C}" dt="2026-02-27T20:06:39.005" v="337"/>
        <pc:sldMkLst>
          <pc:docMk/>
          <pc:sldMk cId="3799523001" sldId="256"/>
        </pc:sldMkLst>
        <pc:spChg chg="mod ord">
          <ac:chgData name="Flégl Ondřej" userId="31bac8d5-1317-4de4-931d-1cfe900f5675" providerId="ADAL" clId="{EBBA563E-5EFB-48FC-A23E-B6D7FCAD2B0C}" dt="2026-02-27T20:06:29.651" v="336" actId="26606"/>
          <ac:spMkLst>
            <pc:docMk/>
            <pc:sldMk cId="3799523001" sldId="256"/>
            <ac:spMk id="2" creationId="{00000000-0000-0000-0000-000000000000}"/>
          </ac:spMkLst>
        </pc:spChg>
        <pc:spChg chg="mod ord">
          <ac:chgData name="Flégl Ondřej" userId="31bac8d5-1317-4de4-931d-1cfe900f5675" providerId="ADAL" clId="{EBBA563E-5EFB-48FC-A23E-B6D7FCAD2B0C}" dt="2026-02-27T20:06:29.651" v="336" actId="26606"/>
          <ac:spMkLst>
            <pc:docMk/>
            <pc:sldMk cId="3799523001" sldId="256"/>
            <ac:spMk id="3" creationId="{00000000-0000-0000-0000-000000000000}"/>
          </ac:spMkLst>
        </pc:spChg>
        <pc:spChg chg="add del">
          <ac:chgData name="Flégl Ondřej" userId="31bac8d5-1317-4de4-931d-1cfe900f5675" providerId="ADAL" clId="{EBBA563E-5EFB-48FC-A23E-B6D7FCAD2B0C}" dt="2026-02-27T20:06:29.651" v="336" actId="26606"/>
          <ac:spMkLst>
            <pc:docMk/>
            <pc:sldMk cId="3799523001" sldId="256"/>
            <ac:spMk id="8" creationId="{934F1179-B481-4F9E-BCA3-AFB972070F83}"/>
          </ac:spMkLst>
        </pc:spChg>
        <pc:spChg chg="add del">
          <ac:chgData name="Flégl Ondřej" userId="31bac8d5-1317-4de4-931d-1cfe900f5675" providerId="ADAL" clId="{EBBA563E-5EFB-48FC-A23E-B6D7FCAD2B0C}" dt="2026-02-27T20:06:29.651" v="336" actId="26606"/>
          <ac:spMkLst>
            <pc:docMk/>
            <pc:sldMk cId="3799523001" sldId="256"/>
            <ac:spMk id="10" creationId="{827DC2C4-B485-428A-BF4A-472D2967F47F}"/>
          </ac:spMkLst>
        </pc:spChg>
        <pc:spChg chg="add del">
          <ac:chgData name="Flégl Ondřej" userId="31bac8d5-1317-4de4-931d-1cfe900f5675" providerId="ADAL" clId="{EBBA563E-5EFB-48FC-A23E-B6D7FCAD2B0C}" dt="2026-02-27T20:06:29.651" v="336" actId="26606"/>
          <ac:spMkLst>
            <pc:docMk/>
            <pc:sldMk cId="3799523001" sldId="256"/>
            <ac:spMk id="12" creationId="{EE04B5EB-F158-4507-90DD-BD23620C7CC9}"/>
          </ac:spMkLst>
        </pc:spChg>
        <pc:spChg chg="del">
          <ac:chgData name="Flégl Ondřej" userId="31bac8d5-1317-4de4-931d-1cfe900f5675" providerId="ADAL" clId="{EBBA563E-5EFB-48FC-A23E-B6D7FCAD2B0C}" dt="2026-02-27T20:05:51.150" v="330" actId="700"/>
          <ac:spMkLst>
            <pc:docMk/>
            <pc:sldMk cId="3799523001" sldId="256"/>
            <ac:spMk id="64" creationId="{007891EC-4501-44ED-A8C8-B11B6DB767AB}"/>
          </ac:spMkLst>
        </pc:spChg>
        <pc:spChg chg="del">
          <ac:chgData name="Flégl Ondřej" userId="31bac8d5-1317-4de4-931d-1cfe900f5675" providerId="ADAL" clId="{EBBA563E-5EFB-48FC-A23E-B6D7FCAD2B0C}" dt="2026-02-27T20:05:51.150" v="330" actId="700"/>
          <ac:spMkLst>
            <pc:docMk/>
            <pc:sldMk cId="3799523001" sldId="256"/>
            <ac:spMk id="65" creationId="{C1DD1A8A-57D5-4A81-AD04-532B043C5611}"/>
          </ac:spMkLst>
        </pc:spChg>
        <pc:picChg chg="del">
          <ac:chgData name="Flégl Ondřej" userId="31bac8d5-1317-4de4-931d-1cfe900f5675" providerId="ADAL" clId="{EBBA563E-5EFB-48FC-A23E-B6D7FCAD2B0C}" dt="2026-02-27T19:18:01.393" v="0" actId="478"/>
          <ac:picMkLst>
            <pc:docMk/>
            <pc:sldMk cId="3799523001" sldId="256"/>
            <ac:picMk id="11" creationId="{F890EA08-BD6B-6F87-4DF4-DFC51E909C21}"/>
          </ac:picMkLst>
        </pc:picChg>
      </pc:sldChg>
      <pc:sldChg chg="delSp modSp mod setBg modClrScheme delDesignElem chgLayout">
        <pc:chgData name="Flégl Ondřej" userId="31bac8d5-1317-4de4-931d-1cfe900f5675" providerId="ADAL" clId="{EBBA563E-5EFB-48FC-A23E-B6D7FCAD2B0C}" dt="2026-02-27T20:17:44.900" v="354" actId="255"/>
        <pc:sldMkLst>
          <pc:docMk/>
          <pc:sldMk cId="3399271265" sldId="257"/>
        </pc:sldMkLst>
        <pc:spChg chg="mod ord">
          <ac:chgData name="Flégl Ondřej" userId="31bac8d5-1317-4de4-931d-1cfe900f5675" providerId="ADAL" clId="{EBBA563E-5EFB-48FC-A23E-B6D7FCAD2B0C}" dt="2026-02-27T20:17:44.900" v="354" actId="255"/>
          <ac:spMkLst>
            <pc:docMk/>
            <pc:sldMk cId="3399271265" sldId="257"/>
            <ac:spMk id="2" creationId="{55F158C1-3105-A823-65C9-AAA375C0EE9E}"/>
          </ac:spMkLst>
        </pc:spChg>
        <pc:spChg chg="mod ord">
          <ac:chgData name="Flégl Ondřej" userId="31bac8d5-1317-4de4-931d-1cfe900f5675" providerId="ADAL" clId="{EBBA563E-5EFB-48FC-A23E-B6D7FCAD2B0C}" dt="2026-02-27T20:04:40.684" v="321" actId="1076"/>
          <ac:spMkLst>
            <pc:docMk/>
            <pc:sldMk cId="3399271265" sldId="257"/>
            <ac:spMk id="9" creationId="{85591093-8E52-B5A8-D479-07AEED6262F4}"/>
          </ac:spMkLst>
        </pc:spChg>
        <pc:spChg chg="del">
          <ac:chgData name="Flégl Ondřej" userId="31bac8d5-1317-4de4-931d-1cfe900f5675" providerId="ADAL" clId="{EBBA563E-5EFB-48FC-A23E-B6D7FCAD2B0C}" dt="2026-02-27T20:04:31.482" v="320" actId="700"/>
          <ac:spMkLst>
            <pc:docMk/>
            <pc:sldMk cId="3399271265" sldId="257"/>
            <ac:spMk id="26" creationId="{AC1DE9E0-67EC-4D54-808F-5601F5D5A937}"/>
          </ac:spMkLst>
        </pc:spChg>
        <pc:spChg chg="del">
          <ac:chgData name="Flégl Ondřej" userId="31bac8d5-1317-4de4-931d-1cfe900f5675" providerId="ADAL" clId="{EBBA563E-5EFB-48FC-A23E-B6D7FCAD2B0C}" dt="2026-02-27T20:04:31.482" v="320" actId="700"/>
          <ac:spMkLst>
            <pc:docMk/>
            <pc:sldMk cId="3399271265" sldId="257"/>
            <ac:spMk id="28" creationId="{EBBC9B49-BD2F-9734-23B4-8E330906561A}"/>
          </ac:spMkLst>
        </pc:spChg>
        <pc:picChg chg="mod">
          <ac:chgData name="Flégl Ondřej" userId="31bac8d5-1317-4de4-931d-1cfe900f5675" providerId="ADAL" clId="{EBBA563E-5EFB-48FC-A23E-B6D7FCAD2B0C}" dt="2026-02-27T20:04:51.438" v="323" actId="1076"/>
          <ac:picMkLst>
            <pc:docMk/>
            <pc:sldMk cId="3399271265" sldId="257"/>
            <ac:picMk id="4" creationId="{17357716-78AC-F864-38E6-B9B63F021244}"/>
          </ac:picMkLst>
        </pc:picChg>
        <pc:picChg chg="mod">
          <ac:chgData name="Flégl Ondřej" userId="31bac8d5-1317-4de4-931d-1cfe900f5675" providerId="ADAL" clId="{EBBA563E-5EFB-48FC-A23E-B6D7FCAD2B0C}" dt="2026-02-27T20:04:47.439" v="322" actId="1076"/>
          <ac:picMkLst>
            <pc:docMk/>
            <pc:sldMk cId="3399271265" sldId="257"/>
            <ac:picMk id="5" creationId="{729C2B0B-96C0-71BA-3A6F-3EEAC14DA0AF}"/>
          </ac:picMkLst>
        </pc:picChg>
      </pc:sldChg>
      <pc:sldChg chg="addSp delSp modSp del mod setBg">
        <pc:chgData name="Flégl Ondřej" userId="31bac8d5-1317-4de4-931d-1cfe900f5675" providerId="ADAL" clId="{EBBA563E-5EFB-48FC-A23E-B6D7FCAD2B0C}" dt="2026-02-27T19:24:56.691" v="184" actId="47"/>
        <pc:sldMkLst>
          <pc:docMk/>
          <pc:sldMk cId="792704818" sldId="258"/>
        </pc:sldMkLst>
        <pc:spChg chg="del">
          <ac:chgData name="Flégl Ondřej" userId="31bac8d5-1317-4de4-931d-1cfe900f5675" providerId="ADAL" clId="{EBBA563E-5EFB-48FC-A23E-B6D7FCAD2B0C}" dt="2026-02-27T19:24:50.325" v="183" actId="21"/>
          <ac:spMkLst>
            <pc:docMk/>
            <pc:sldMk cId="792704818" sldId="258"/>
            <ac:spMk id="2" creationId="{DB3A8565-0759-8E52-50A3-5BB2ABBC04D5}"/>
          </ac:spMkLst>
        </pc:spChg>
        <pc:spChg chg="add mod">
          <ac:chgData name="Flégl Ondřej" userId="31bac8d5-1317-4de4-931d-1cfe900f5675" providerId="ADAL" clId="{EBBA563E-5EFB-48FC-A23E-B6D7FCAD2B0C}" dt="2026-02-27T19:24:50.325" v="183" actId="21"/>
          <ac:spMkLst>
            <pc:docMk/>
            <pc:sldMk cId="792704818" sldId="258"/>
            <ac:spMk id="9" creationId="{0349CAE8-93A0-3DE3-7538-3A7F667C2B73}"/>
          </ac:spMkLst>
        </pc:spChg>
        <pc:spChg chg="add mod">
          <ac:chgData name="Flégl Ondřej" userId="31bac8d5-1317-4de4-931d-1cfe900f5675" providerId="ADAL" clId="{EBBA563E-5EFB-48FC-A23E-B6D7FCAD2B0C}" dt="2026-02-27T19:24:50.325" v="183" actId="21"/>
          <ac:spMkLst>
            <pc:docMk/>
            <pc:sldMk cId="792704818" sldId="258"/>
            <ac:spMk id="12" creationId="{E2807643-E426-1C07-0DDC-67BB6F4EC4BD}"/>
          </ac:spMkLst>
        </pc:spChg>
        <pc:spChg chg="del">
          <ac:chgData name="Flégl Ondřej" userId="31bac8d5-1317-4de4-931d-1cfe900f5675" providerId="ADAL" clId="{EBBA563E-5EFB-48FC-A23E-B6D7FCAD2B0C}" dt="2026-02-27T19:24:50.325" v="183" actId="21"/>
          <ac:spMkLst>
            <pc:docMk/>
            <pc:sldMk cId="792704818" sldId="258"/>
            <ac:spMk id="24" creationId="{5530F02C-33EF-03C8-9C8E-A000E6EA38F9}"/>
          </ac:spMkLst>
        </pc:spChg>
        <pc:picChg chg="del">
          <ac:chgData name="Flégl Ondřej" userId="31bac8d5-1317-4de4-931d-1cfe900f5675" providerId="ADAL" clId="{EBBA563E-5EFB-48FC-A23E-B6D7FCAD2B0C}" dt="2026-02-27T19:24:50.325" v="183" actId="21"/>
          <ac:picMkLst>
            <pc:docMk/>
            <pc:sldMk cId="792704818" sldId="258"/>
            <ac:picMk id="4" creationId="{C9CB5DD8-6AC5-68BB-8B20-68F0A1621BF8}"/>
          </ac:picMkLst>
        </pc:picChg>
        <pc:picChg chg="del">
          <ac:chgData name="Flégl Ondřej" userId="31bac8d5-1317-4de4-931d-1cfe900f5675" providerId="ADAL" clId="{EBBA563E-5EFB-48FC-A23E-B6D7FCAD2B0C}" dt="2026-02-27T19:24:50.325" v="183" actId="21"/>
          <ac:picMkLst>
            <pc:docMk/>
            <pc:sldMk cId="792704818" sldId="258"/>
            <ac:picMk id="5" creationId="{9B6D4E48-9AC6-C7B0-1127-261519B2BE66}"/>
          </ac:picMkLst>
        </pc:picChg>
        <pc:picChg chg="del">
          <ac:chgData name="Flégl Ondřej" userId="31bac8d5-1317-4de4-931d-1cfe900f5675" providerId="ADAL" clId="{EBBA563E-5EFB-48FC-A23E-B6D7FCAD2B0C}" dt="2026-02-27T19:24:50.325" v="183" actId="21"/>
          <ac:picMkLst>
            <pc:docMk/>
            <pc:sldMk cId="792704818" sldId="258"/>
            <ac:picMk id="6" creationId="{06AC26F7-4311-68C5-85EE-42A47BA15EA7}"/>
          </ac:picMkLst>
        </pc:picChg>
        <pc:inkChg chg="del">
          <ac:chgData name="Flégl Ondřej" userId="31bac8d5-1317-4de4-931d-1cfe900f5675" providerId="ADAL" clId="{EBBA563E-5EFB-48FC-A23E-B6D7FCAD2B0C}" dt="2026-02-27T19:24:50.325" v="183" actId="21"/>
          <ac:inkMkLst>
            <pc:docMk/>
            <pc:sldMk cId="792704818" sldId="258"/>
            <ac:inkMk id="7" creationId="{008DF5C0-9F08-9982-EEFF-4C8D2428DF50}"/>
          </ac:inkMkLst>
        </pc:inkChg>
        <pc:inkChg chg="del">
          <ac:chgData name="Flégl Ondřej" userId="31bac8d5-1317-4de4-931d-1cfe900f5675" providerId="ADAL" clId="{EBBA563E-5EFB-48FC-A23E-B6D7FCAD2B0C}" dt="2026-02-27T19:24:50.325" v="183" actId="21"/>
          <ac:inkMkLst>
            <pc:docMk/>
            <pc:sldMk cId="792704818" sldId="258"/>
            <ac:inkMk id="8" creationId="{E137E95E-A31D-AC6A-FCCB-028D1AA577B8}"/>
          </ac:inkMkLst>
        </pc:inkChg>
        <pc:inkChg chg="del">
          <ac:chgData name="Flégl Ondřej" userId="31bac8d5-1317-4de4-931d-1cfe900f5675" providerId="ADAL" clId="{EBBA563E-5EFB-48FC-A23E-B6D7FCAD2B0C}" dt="2026-02-27T19:24:50.325" v="183" actId="21"/>
          <ac:inkMkLst>
            <pc:docMk/>
            <pc:sldMk cId="792704818" sldId="258"/>
            <ac:inkMk id="10" creationId="{16095D65-D0AE-F6A2-C841-260F11BD4DCD}"/>
          </ac:inkMkLst>
        </pc:inkChg>
      </pc:sldChg>
      <pc:sldChg chg="delSp modSp mod setBg modClrScheme delDesignElem chgLayout">
        <pc:chgData name="Flégl Ondřej" userId="31bac8d5-1317-4de4-931d-1cfe900f5675" providerId="ADAL" clId="{EBBA563E-5EFB-48FC-A23E-B6D7FCAD2B0C}" dt="2026-02-27T20:18:46.933" v="359" actId="1076"/>
        <pc:sldMkLst>
          <pc:docMk/>
          <pc:sldMk cId="771870045" sldId="259"/>
        </pc:sldMkLst>
        <pc:spChg chg="mod ord">
          <ac:chgData name="Flégl Ondřej" userId="31bac8d5-1317-4de4-931d-1cfe900f5675" providerId="ADAL" clId="{EBBA563E-5EFB-48FC-A23E-B6D7FCAD2B0C}" dt="2026-02-27T20:18:38.112" v="358" actId="1076"/>
          <ac:spMkLst>
            <pc:docMk/>
            <pc:sldMk cId="771870045" sldId="259"/>
            <ac:spMk id="2" creationId="{A9DE4A73-8B77-8DF9-3F5C-851F0C72CB5B}"/>
          </ac:spMkLst>
        </pc:spChg>
        <pc:spChg chg="mod ord">
          <ac:chgData name="Flégl Ondřej" userId="31bac8d5-1317-4de4-931d-1cfe900f5675" providerId="ADAL" clId="{EBBA563E-5EFB-48FC-A23E-B6D7FCAD2B0C}" dt="2026-02-27T20:18:32.398" v="357" actId="1076"/>
          <ac:spMkLst>
            <pc:docMk/>
            <pc:sldMk cId="771870045" sldId="259"/>
            <ac:spMk id="8" creationId="{C9BD2DE7-B056-6C59-45C6-E4C1D5398690}"/>
          </ac:spMkLst>
        </pc:spChg>
        <pc:spChg chg="del">
          <ac:chgData name="Flégl Ondřej" userId="31bac8d5-1317-4de4-931d-1cfe900f5675" providerId="ADAL" clId="{EBBA563E-5EFB-48FC-A23E-B6D7FCAD2B0C}" dt="2026-02-27T19:27:02.139" v="198" actId="700"/>
          <ac:spMkLst>
            <pc:docMk/>
            <pc:sldMk cId="771870045" sldId="259"/>
            <ac:spMk id="11" creationId="{C0763A76-9F1C-4FC5-82B7-DD475DA461B2}"/>
          </ac:spMkLst>
        </pc:spChg>
        <pc:spChg chg="del">
          <ac:chgData name="Flégl Ondřej" userId="31bac8d5-1317-4de4-931d-1cfe900f5675" providerId="ADAL" clId="{EBBA563E-5EFB-48FC-A23E-B6D7FCAD2B0C}" dt="2026-02-27T19:27:02.139" v="198" actId="700"/>
          <ac:spMkLst>
            <pc:docMk/>
            <pc:sldMk cId="771870045" sldId="259"/>
            <ac:spMk id="13" creationId="{E81BF4F6-F2CF-4984-9D14-D6966D92F99F}"/>
          </ac:spMkLst>
        </pc:spChg>
        <pc:picChg chg="mod modCrop">
          <ac:chgData name="Flégl Ondřej" userId="31bac8d5-1317-4de4-931d-1cfe900f5675" providerId="ADAL" clId="{EBBA563E-5EFB-48FC-A23E-B6D7FCAD2B0C}" dt="2026-02-27T20:18:46.933" v="359" actId="1076"/>
          <ac:picMkLst>
            <pc:docMk/>
            <pc:sldMk cId="771870045" sldId="259"/>
            <ac:picMk id="4" creationId="{F02140DE-74E7-0B61-1AC3-438D187D7A9F}"/>
          </ac:picMkLst>
        </pc:picChg>
        <pc:inkChg chg="mod">
          <ac:chgData name="Flégl Ondřej" userId="31bac8d5-1317-4de4-931d-1cfe900f5675" providerId="ADAL" clId="{EBBA563E-5EFB-48FC-A23E-B6D7FCAD2B0C}" dt="2026-02-27T20:18:46.933" v="359" actId="1076"/>
          <ac:inkMkLst>
            <pc:docMk/>
            <pc:sldMk cId="771870045" sldId="259"/>
            <ac:inkMk id="5" creationId="{478D8ABD-F1ED-230D-3FD2-225498FA5A25}"/>
          </ac:inkMkLst>
        </pc:inkChg>
      </pc:sldChg>
      <pc:sldChg chg="modSp mod setBg">
        <pc:chgData name="Flégl Ondřej" userId="31bac8d5-1317-4de4-931d-1cfe900f5675" providerId="ADAL" clId="{EBBA563E-5EFB-48FC-A23E-B6D7FCAD2B0C}" dt="2026-02-27T20:18:18.916" v="356" actId="1076"/>
        <pc:sldMkLst>
          <pc:docMk/>
          <pc:sldMk cId="1167595826" sldId="260"/>
        </pc:sldMkLst>
        <pc:spChg chg="mod">
          <ac:chgData name="Flégl Ondřej" userId="31bac8d5-1317-4de4-931d-1cfe900f5675" providerId="ADAL" clId="{EBBA563E-5EFB-48FC-A23E-B6D7FCAD2B0C}" dt="2026-02-27T20:18:12.663" v="355" actId="20577"/>
          <ac:spMkLst>
            <pc:docMk/>
            <pc:sldMk cId="1167595826" sldId="260"/>
            <ac:spMk id="2" creationId="{7DD60CBB-BD3C-7DC2-8E46-DC55A5E4933F}"/>
          </ac:spMkLst>
        </pc:spChg>
        <pc:spChg chg="mod">
          <ac:chgData name="Flégl Ondřej" userId="31bac8d5-1317-4de4-931d-1cfe900f5675" providerId="ADAL" clId="{EBBA563E-5EFB-48FC-A23E-B6D7FCAD2B0C}" dt="2026-02-27T20:18:18.916" v="356" actId="1076"/>
          <ac:spMkLst>
            <pc:docMk/>
            <pc:sldMk cId="1167595826" sldId="260"/>
            <ac:spMk id="8" creationId="{A1B229E9-0B07-A295-B365-CA3A64CB8D99}"/>
          </ac:spMkLst>
        </pc:spChg>
        <pc:picChg chg="mod modCrop">
          <ac:chgData name="Flégl Ondřej" userId="31bac8d5-1317-4de4-931d-1cfe900f5675" providerId="ADAL" clId="{EBBA563E-5EFB-48FC-A23E-B6D7FCAD2B0C}" dt="2026-02-27T20:00:49.693" v="291" actId="1076"/>
          <ac:picMkLst>
            <pc:docMk/>
            <pc:sldMk cId="1167595826" sldId="260"/>
            <ac:picMk id="4" creationId="{E58E8166-3F96-5BF3-8AD5-4A701A986B09}"/>
          </ac:picMkLst>
        </pc:picChg>
        <pc:inkChg chg="mod">
          <ac:chgData name="Flégl Ondřej" userId="31bac8d5-1317-4de4-931d-1cfe900f5675" providerId="ADAL" clId="{EBBA563E-5EFB-48FC-A23E-B6D7FCAD2B0C}" dt="2026-02-27T20:00:51.707" v="292" actId="1076"/>
          <ac:inkMkLst>
            <pc:docMk/>
            <pc:sldMk cId="1167595826" sldId="260"/>
            <ac:inkMk id="5" creationId="{726C4611-7275-EA27-D389-EAD4D5A5626E}"/>
          </ac:inkMkLst>
        </pc:inkChg>
      </pc:sldChg>
      <pc:sldChg chg="delSp modSp mod setBg modClrScheme delDesignElem chgLayout">
        <pc:chgData name="Flégl Ondřej" userId="31bac8d5-1317-4de4-931d-1cfe900f5675" providerId="ADAL" clId="{EBBA563E-5EFB-48FC-A23E-B6D7FCAD2B0C}" dt="2026-02-27T20:16:03.788" v="346" actId="255"/>
        <pc:sldMkLst>
          <pc:docMk/>
          <pc:sldMk cId="2759340207" sldId="261"/>
        </pc:sldMkLst>
        <pc:spChg chg="mod ord">
          <ac:chgData name="Flégl Ondřej" userId="31bac8d5-1317-4de4-931d-1cfe900f5675" providerId="ADAL" clId="{EBBA563E-5EFB-48FC-A23E-B6D7FCAD2B0C}" dt="2026-02-27T20:16:03.788" v="346" actId="255"/>
          <ac:spMkLst>
            <pc:docMk/>
            <pc:sldMk cId="2759340207" sldId="261"/>
            <ac:spMk id="2" creationId="{8D63CA4A-917B-9F44-5A2A-1AB7C099BF4E}"/>
          </ac:spMkLst>
        </pc:spChg>
        <pc:spChg chg="del">
          <ac:chgData name="Flégl Ondřej" userId="31bac8d5-1317-4de4-931d-1cfe900f5675" providerId="ADAL" clId="{EBBA563E-5EFB-48FC-A23E-B6D7FCAD2B0C}" dt="2026-02-27T19:22:07.678" v="171" actId="700"/>
          <ac:spMkLst>
            <pc:docMk/>
            <pc:sldMk cId="2759340207" sldId="261"/>
            <ac:spMk id="12" creationId="{21516CB1-E8C8-4751-B6A6-46B2D1E72A61}"/>
          </ac:spMkLst>
        </pc:spChg>
        <pc:spChg chg="del">
          <ac:chgData name="Flégl Ondřej" userId="31bac8d5-1317-4de4-931d-1cfe900f5675" providerId="ADAL" clId="{EBBA563E-5EFB-48FC-A23E-B6D7FCAD2B0C}" dt="2026-02-27T19:22:07.678" v="171" actId="700"/>
          <ac:spMkLst>
            <pc:docMk/>
            <pc:sldMk cId="2759340207" sldId="261"/>
            <ac:spMk id="14" creationId="{90C0C0D1-E79A-41FF-8322-256F6DD1499B}"/>
          </ac:spMkLst>
        </pc:spChg>
        <pc:spChg chg="del">
          <ac:chgData name="Flégl Ondřej" userId="31bac8d5-1317-4de4-931d-1cfe900f5675" providerId="ADAL" clId="{EBBA563E-5EFB-48FC-A23E-B6D7FCAD2B0C}" dt="2026-02-27T19:22:07.678" v="171" actId="700"/>
          <ac:spMkLst>
            <pc:docMk/>
            <pc:sldMk cId="2759340207" sldId="261"/>
            <ac:spMk id="16" creationId="{395FA420-5595-49D1-9D5F-79EC43B55574}"/>
          </ac:spMkLst>
        </pc:spChg>
        <pc:picChg chg="mod">
          <ac:chgData name="Flégl Ondřej" userId="31bac8d5-1317-4de4-931d-1cfe900f5675" providerId="ADAL" clId="{EBBA563E-5EFB-48FC-A23E-B6D7FCAD2B0C}" dt="2026-02-27T19:22:46.626" v="178" actId="1076"/>
          <ac:picMkLst>
            <pc:docMk/>
            <pc:sldMk cId="2759340207" sldId="261"/>
            <ac:picMk id="4" creationId="{DED9CDA3-2F29-C62F-5CAD-C83B64FA589B}"/>
          </ac:picMkLst>
        </pc:picChg>
        <pc:picChg chg="mod">
          <ac:chgData name="Flégl Ondřej" userId="31bac8d5-1317-4de4-931d-1cfe900f5675" providerId="ADAL" clId="{EBBA563E-5EFB-48FC-A23E-B6D7FCAD2B0C}" dt="2026-02-27T19:23:20.274" v="182" actId="1076"/>
          <ac:picMkLst>
            <pc:docMk/>
            <pc:sldMk cId="2759340207" sldId="261"/>
            <ac:picMk id="5" creationId="{757D2BA6-52FA-7E6D-E5AF-E80614655C3F}"/>
          </ac:picMkLst>
        </pc:picChg>
      </pc:sldChg>
      <pc:sldChg chg="delSp modSp del mod setBg modClrScheme delDesignElem chgLayout">
        <pc:chgData name="Flégl Ondřej" userId="31bac8d5-1317-4de4-931d-1cfe900f5675" providerId="ADAL" clId="{EBBA563E-5EFB-48FC-A23E-B6D7FCAD2B0C}" dt="2026-02-27T19:56:26.645" v="230" actId="47"/>
        <pc:sldMkLst>
          <pc:docMk/>
          <pc:sldMk cId="1696089199" sldId="262"/>
        </pc:sldMkLst>
        <pc:spChg chg="mod ord">
          <ac:chgData name="Flégl Ondřej" userId="31bac8d5-1317-4de4-931d-1cfe900f5675" providerId="ADAL" clId="{EBBA563E-5EFB-48FC-A23E-B6D7FCAD2B0C}" dt="2026-02-27T19:56:13.448" v="229" actId="20577"/>
          <ac:spMkLst>
            <pc:docMk/>
            <pc:sldMk cId="1696089199" sldId="262"/>
            <ac:spMk id="2" creationId="{B02E8F0D-9417-A17D-8AA4-0272FC84540A}"/>
          </ac:spMkLst>
        </pc:spChg>
        <pc:spChg chg="del">
          <ac:chgData name="Flégl Ondřej" userId="31bac8d5-1317-4de4-931d-1cfe900f5675" providerId="ADAL" clId="{EBBA563E-5EFB-48FC-A23E-B6D7FCAD2B0C}" dt="2026-02-27T19:21:15.532" v="168" actId="700"/>
          <ac:spMkLst>
            <pc:docMk/>
            <pc:sldMk cId="1696089199" sldId="262"/>
            <ac:spMk id="12" creationId="{21516CB1-E8C8-4751-B6A6-46B2D1E72A61}"/>
          </ac:spMkLst>
        </pc:spChg>
        <pc:spChg chg="del">
          <ac:chgData name="Flégl Ondřej" userId="31bac8d5-1317-4de4-931d-1cfe900f5675" providerId="ADAL" clId="{EBBA563E-5EFB-48FC-A23E-B6D7FCAD2B0C}" dt="2026-02-27T19:21:15.532" v="168" actId="700"/>
          <ac:spMkLst>
            <pc:docMk/>
            <pc:sldMk cId="1696089199" sldId="262"/>
            <ac:spMk id="14" creationId="{90C0C0D1-E79A-41FF-8322-256F6DD1499B}"/>
          </ac:spMkLst>
        </pc:spChg>
        <pc:spChg chg="del">
          <ac:chgData name="Flégl Ondřej" userId="31bac8d5-1317-4de4-931d-1cfe900f5675" providerId="ADAL" clId="{EBBA563E-5EFB-48FC-A23E-B6D7FCAD2B0C}" dt="2026-02-27T19:21:15.532" v="168" actId="700"/>
          <ac:spMkLst>
            <pc:docMk/>
            <pc:sldMk cId="1696089199" sldId="262"/>
            <ac:spMk id="16" creationId="{395FA420-5595-49D1-9D5F-79EC43B55574}"/>
          </ac:spMkLst>
        </pc:spChg>
        <pc:picChg chg="mod">
          <ac:chgData name="Flégl Ondřej" userId="31bac8d5-1317-4de4-931d-1cfe900f5675" providerId="ADAL" clId="{EBBA563E-5EFB-48FC-A23E-B6D7FCAD2B0C}" dt="2026-02-27T19:22:30.496" v="175" actId="1076"/>
          <ac:picMkLst>
            <pc:docMk/>
            <pc:sldMk cId="1696089199" sldId="262"/>
            <ac:picMk id="4" creationId="{13CC7C21-954E-929D-F75B-37E3D1AE034D}"/>
          </ac:picMkLst>
        </pc:picChg>
        <pc:picChg chg="del mod">
          <ac:chgData name="Flégl Ondřej" userId="31bac8d5-1317-4de4-931d-1cfe900f5675" providerId="ADAL" clId="{EBBA563E-5EFB-48FC-A23E-B6D7FCAD2B0C}" dt="2026-02-27T19:56:08.577" v="217" actId="478"/>
          <ac:picMkLst>
            <pc:docMk/>
            <pc:sldMk cId="1696089199" sldId="262"/>
            <ac:picMk id="5" creationId="{06E063E6-0D74-D4A5-4F48-2970E1B195BE}"/>
          </ac:picMkLst>
        </pc:picChg>
      </pc:sldChg>
      <pc:sldChg chg="modSp mod setBg">
        <pc:chgData name="Flégl Ondřej" userId="31bac8d5-1317-4de4-931d-1cfe900f5675" providerId="ADAL" clId="{EBBA563E-5EFB-48FC-A23E-B6D7FCAD2B0C}" dt="2026-02-27T20:18:53.660" v="360" actId="1076"/>
        <pc:sldMkLst>
          <pc:docMk/>
          <pc:sldMk cId="837268623" sldId="263"/>
        </pc:sldMkLst>
        <pc:spChg chg="mod">
          <ac:chgData name="Flégl Ondřej" userId="31bac8d5-1317-4de4-931d-1cfe900f5675" providerId="ADAL" clId="{EBBA563E-5EFB-48FC-A23E-B6D7FCAD2B0C}" dt="2026-02-27T20:16:36.451" v="348" actId="255"/>
          <ac:spMkLst>
            <pc:docMk/>
            <pc:sldMk cId="837268623" sldId="263"/>
            <ac:spMk id="2" creationId="{F985B8E3-16B6-4663-F6B4-175652857741}"/>
          </ac:spMkLst>
        </pc:spChg>
        <pc:spChg chg="mod">
          <ac:chgData name="Flégl Ondřej" userId="31bac8d5-1317-4de4-931d-1cfe900f5675" providerId="ADAL" clId="{EBBA563E-5EFB-48FC-A23E-B6D7FCAD2B0C}" dt="2026-02-27T20:04:08.118" v="316" actId="1076"/>
          <ac:spMkLst>
            <pc:docMk/>
            <pc:sldMk cId="837268623" sldId="263"/>
            <ac:spMk id="8" creationId="{6F82E9DD-DDF6-3E31-2B87-9956F276FBB8}"/>
          </ac:spMkLst>
        </pc:spChg>
        <pc:picChg chg="mod modCrop">
          <ac:chgData name="Flégl Ondřej" userId="31bac8d5-1317-4de4-931d-1cfe900f5675" providerId="ADAL" clId="{EBBA563E-5EFB-48FC-A23E-B6D7FCAD2B0C}" dt="2026-02-27T20:18:53.660" v="360" actId="1076"/>
          <ac:picMkLst>
            <pc:docMk/>
            <pc:sldMk cId="837268623" sldId="263"/>
            <ac:picMk id="4" creationId="{ECC9DA6A-5EC6-C683-A47E-309A0D5616F9}"/>
          </ac:picMkLst>
        </pc:picChg>
        <pc:inkChg chg="mod">
          <ac:chgData name="Flégl Ondřej" userId="31bac8d5-1317-4de4-931d-1cfe900f5675" providerId="ADAL" clId="{EBBA563E-5EFB-48FC-A23E-B6D7FCAD2B0C}" dt="2026-02-27T20:18:53.660" v="360" actId="1076"/>
          <ac:inkMkLst>
            <pc:docMk/>
            <pc:sldMk cId="837268623" sldId="263"/>
            <ac:inkMk id="5" creationId="{8526273F-9B29-7EB6-81DB-AD1F80810C82}"/>
          </ac:inkMkLst>
        </pc:inkChg>
      </pc:sldChg>
      <pc:sldChg chg="delSp modSp del mod setBg modClrScheme delDesignElem chgLayout">
        <pc:chgData name="Flégl Ondřej" userId="31bac8d5-1317-4de4-931d-1cfe900f5675" providerId="ADAL" clId="{EBBA563E-5EFB-48FC-A23E-B6D7FCAD2B0C}" dt="2026-02-27T20:19:09.651" v="361" actId="47"/>
        <pc:sldMkLst>
          <pc:docMk/>
          <pc:sldMk cId="3033394333" sldId="264"/>
        </pc:sldMkLst>
        <pc:spChg chg="mod ord">
          <ac:chgData name="Flégl Ondřej" userId="31bac8d5-1317-4de4-931d-1cfe900f5675" providerId="ADAL" clId="{EBBA563E-5EFB-48FC-A23E-B6D7FCAD2B0C}" dt="2026-02-27T20:15:58.734" v="345" actId="255"/>
          <ac:spMkLst>
            <pc:docMk/>
            <pc:sldMk cId="3033394333" sldId="264"/>
            <ac:spMk id="2" creationId="{A67100C2-4E8D-CC82-60C4-BBA2592F8416}"/>
          </ac:spMkLst>
        </pc:spChg>
        <pc:spChg chg="del">
          <ac:chgData name="Flégl Ondřej" userId="31bac8d5-1317-4de4-931d-1cfe900f5675" providerId="ADAL" clId="{EBBA563E-5EFB-48FC-A23E-B6D7FCAD2B0C}" dt="2026-02-27T19:22:54.197" v="179" actId="700"/>
          <ac:spMkLst>
            <pc:docMk/>
            <pc:sldMk cId="3033394333" sldId="264"/>
            <ac:spMk id="12" creationId="{21516CB1-E8C8-4751-B6A6-46B2D1E72A61}"/>
          </ac:spMkLst>
        </pc:spChg>
        <pc:spChg chg="del">
          <ac:chgData name="Flégl Ondřej" userId="31bac8d5-1317-4de4-931d-1cfe900f5675" providerId="ADAL" clId="{EBBA563E-5EFB-48FC-A23E-B6D7FCAD2B0C}" dt="2026-02-27T19:22:54.197" v="179" actId="700"/>
          <ac:spMkLst>
            <pc:docMk/>
            <pc:sldMk cId="3033394333" sldId="264"/>
            <ac:spMk id="14" creationId="{90C0C0D1-E79A-41FF-8322-256F6DD1499B}"/>
          </ac:spMkLst>
        </pc:spChg>
        <pc:spChg chg="del">
          <ac:chgData name="Flégl Ondřej" userId="31bac8d5-1317-4de4-931d-1cfe900f5675" providerId="ADAL" clId="{EBBA563E-5EFB-48FC-A23E-B6D7FCAD2B0C}" dt="2026-02-27T19:22:54.197" v="179" actId="700"/>
          <ac:spMkLst>
            <pc:docMk/>
            <pc:sldMk cId="3033394333" sldId="264"/>
            <ac:spMk id="16" creationId="{395FA420-5595-49D1-9D5F-79EC43B55574}"/>
          </ac:spMkLst>
        </pc:spChg>
        <pc:picChg chg="mod">
          <ac:chgData name="Flégl Ondřej" userId="31bac8d5-1317-4de4-931d-1cfe900f5675" providerId="ADAL" clId="{EBBA563E-5EFB-48FC-A23E-B6D7FCAD2B0C}" dt="2026-02-27T19:23:02.861" v="181" actId="1076"/>
          <ac:picMkLst>
            <pc:docMk/>
            <pc:sldMk cId="3033394333" sldId="264"/>
            <ac:picMk id="4" creationId="{3ECB6609-D579-3712-09B8-B5A93FE0D352}"/>
          </ac:picMkLst>
        </pc:picChg>
        <pc:picChg chg="mod">
          <ac:chgData name="Flégl Ondřej" userId="31bac8d5-1317-4de4-931d-1cfe900f5675" providerId="ADAL" clId="{EBBA563E-5EFB-48FC-A23E-B6D7FCAD2B0C}" dt="2026-02-27T19:22:58.924" v="180" actId="1076"/>
          <ac:picMkLst>
            <pc:docMk/>
            <pc:sldMk cId="3033394333" sldId="264"/>
            <ac:picMk id="5" creationId="{E7A5F60F-6943-2C82-580C-FB2F6F6D622D}"/>
          </ac:picMkLst>
        </pc:picChg>
      </pc:sldChg>
      <pc:sldChg chg="delSp modSp mod setBg">
        <pc:chgData name="Flégl Ondřej" userId="31bac8d5-1317-4de4-931d-1cfe900f5675" providerId="ADAL" clId="{EBBA563E-5EFB-48FC-A23E-B6D7FCAD2B0C}" dt="2026-02-27T20:16:17.299" v="347" actId="255"/>
        <pc:sldMkLst>
          <pc:docMk/>
          <pc:sldMk cId="566190286" sldId="265"/>
        </pc:sldMkLst>
        <pc:spChg chg="mod">
          <ac:chgData name="Flégl Ondřej" userId="31bac8d5-1317-4de4-931d-1cfe900f5675" providerId="ADAL" clId="{EBBA563E-5EFB-48FC-A23E-B6D7FCAD2B0C}" dt="2026-02-27T20:16:17.299" v="347" actId="255"/>
          <ac:spMkLst>
            <pc:docMk/>
            <pc:sldMk cId="566190286" sldId="265"/>
            <ac:spMk id="2" creationId="{8E52DC17-FC8F-9B74-79DE-27D732F4897E}"/>
          </ac:spMkLst>
        </pc:spChg>
        <pc:picChg chg="del">
          <ac:chgData name="Flégl Ondřej" userId="31bac8d5-1317-4de4-931d-1cfe900f5675" providerId="ADAL" clId="{EBBA563E-5EFB-48FC-A23E-B6D7FCAD2B0C}" dt="2026-02-27T19:18:15.098" v="1" actId="478"/>
          <ac:picMkLst>
            <pc:docMk/>
            <pc:sldMk cId="566190286" sldId="265"/>
            <ac:picMk id="4" creationId="{F417DC48-A56F-E6E8-E680-A1194638ACD5}"/>
          </ac:picMkLst>
        </pc:picChg>
      </pc:sldChg>
      <pc:sldChg chg="addSp delSp modSp add mod modClrScheme delDesignElem chgLayout">
        <pc:chgData name="Flégl Ondřej" userId="31bac8d5-1317-4de4-931d-1cfe900f5675" providerId="ADAL" clId="{EBBA563E-5EFB-48FC-A23E-B6D7FCAD2B0C}" dt="2026-02-27T20:17:34.295" v="353" actId="14100"/>
        <pc:sldMkLst>
          <pc:docMk/>
          <pc:sldMk cId="4055587084" sldId="266"/>
        </pc:sldMkLst>
        <pc:spChg chg="del mod">
          <ac:chgData name="Flégl Ondřej" userId="31bac8d5-1317-4de4-931d-1cfe900f5675" providerId="ADAL" clId="{EBBA563E-5EFB-48FC-A23E-B6D7FCAD2B0C}" dt="2026-02-27T19:25:17.934" v="188" actId="478"/>
          <ac:spMkLst>
            <pc:docMk/>
            <pc:sldMk cId="4055587084" sldId="266"/>
            <ac:spMk id="2" creationId="{0922FEDB-32C3-D83D-A380-32809753DDDD}"/>
          </ac:spMkLst>
        </pc:spChg>
        <pc:spChg chg="add mod">
          <ac:chgData name="Flégl Ondřej" userId="31bac8d5-1317-4de4-931d-1cfe900f5675" providerId="ADAL" clId="{EBBA563E-5EFB-48FC-A23E-B6D7FCAD2B0C}" dt="2026-02-27T20:17:34.295" v="353" actId="14100"/>
          <ac:spMkLst>
            <pc:docMk/>
            <pc:sldMk cId="4055587084" sldId="266"/>
            <ac:spMk id="3" creationId="{DB3A8565-0759-8E52-50A3-5BB2ABBC04D5}"/>
          </ac:spMkLst>
        </pc:spChg>
        <pc:spChg chg="del mod ord">
          <ac:chgData name="Flégl Ondřej" userId="31bac8d5-1317-4de4-931d-1cfe900f5675" providerId="ADAL" clId="{EBBA563E-5EFB-48FC-A23E-B6D7FCAD2B0C}" dt="2026-02-27T19:26:48.647" v="197" actId="478"/>
          <ac:spMkLst>
            <pc:docMk/>
            <pc:sldMk cId="4055587084" sldId="266"/>
            <ac:spMk id="9" creationId="{E83336E4-80D4-D038-B99A-06C970001BEC}"/>
          </ac:spMkLst>
        </pc:spChg>
        <pc:spChg chg="add del mod">
          <ac:chgData name="Flégl Ondřej" userId="31bac8d5-1317-4de4-931d-1cfe900f5675" providerId="ADAL" clId="{EBBA563E-5EFB-48FC-A23E-B6D7FCAD2B0C}" dt="2026-02-27T19:25:21.460" v="189" actId="478"/>
          <ac:spMkLst>
            <pc:docMk/>
            <pc:sldMk cId="4055587084" sldId="266"/>
            <ac:spMk id="14" creationId="{19068651-F161-A66B-95E9-D35AF0D94935}"/>
          </ac:spMkLst>
        </pc:spChg>
        <pc:spChg chg="add del mod ord">
          <ac:chgData name="Flégl Ondřej" userId="31bac8d5-1317-4de4-931d-1cfe900f5675" providerId="ADAL" clId="{EBBA563E-5EFB-48FC-A23E-B6D7FCAD2B0C}" dt="2026-02-27T19:26:39.548" v="195" actId="478"/>
          <ac:spMkLst>
            <pc:docMk/>
            <pc:sldMk cId="4055587084" sldId="266"/>
            <ac:spMk id="15" creationId="{CBE3BB2C-F1F5-3B94-9EB9-0B7B87E9E0A9}"/>
          </ac:spMkLst>
        </pc:spChg>
        <pc:spChg chg="add mod">
          <ac:chgData name="Flégl Ondřej" userId="31bac8d5-1317-4de4-931d-1cfe900f5675" providerId="ADAL" clId="{EBBA563E-5EFB-48FC-A23E-B6D7FCAD2B0C}" dt="2026-02-27T20:02:52.996" v="303" actId="14100"/>
          <ac:spMkLst>
            <pc:docMk/>
            <pc:sldMk cId="4055587084" sldId="266"/>
            <ac:spMk id="24" creationId="{5530F02C-33EF-03C8-9C8E-A000E6EA38F9}"/>
          </ac:spMkLst>
        </pc:spChg>
        <pc:spChg chg="del">
          <ac:chgData name="Flégl Ondřej" userId="31bac8d5-1317-4de4-931d-1cfe900f5675" providerId="ADAL" clId="{EBBA563E-5EFB-48FC-A23E-B6D7FCAD2B0C}" dt="2026-02-27T19:26:31.025" v="194" actId="700"/>
          <ac:spMkLst>
            <pc:docMk/>
            <pc:sldMk cId="4055587084" sldId="266"/>
            <ac:spMk id="26" creationId="{5181BB09-C4BB-48BE-B191-5E2DF135E7F3}"/>
          </ac:spMkLst>
        </pc:spChg>
        <pc:spChg chg="del">
          <ac:chgData name="Flégl Ondřej" userId="31bac8d5-1317-4de4-931d-1cfe900f5675" providerId="ADAL" clId="{EBBA563E-5EFB-48FC-A23E-B6D7FCAD2B0C}" dt="2026-02-27T19:26:31.025" v="194" actId="700"/>
          <ac:spMkLst>
            <pc:docMk/>
            <pc:sldMk cId="4055587084" sldId="266"/>
            <ac:spMk id="28" creationId="{A268D64C-AA15-576F-DE9C-8DF438A9B0F5}"/>
          </ac:spMkLst>
        </pc:spChg>
        <pc:picChg chg="del">
          <ac:chgData name="Flégl Ondřej" userId="31bac8d5-1317-4de4-931d-1cfe900f5675" providerId="ADAL" clId="{EBBA563E-5EFB-48FC-A23E-B6D7FCAD2B0C}" dt="2026-02-27T19:26:08.833" v="192" actId="478"/>
          <ac:picMkLst>
            <pc:docMk/>
            <pc:sldMk cId="4055587084" sldId="266"/>
            <ac:picMk id="4" creationId="{AC602577-5CA2-C605-5C0F-7F365BA14332}"/>
          </ac:picMkLst>
        </pc:picChg>
        <pc:picChg chg="del">
          <ac:chgData name="Flégl Ondřej" userId="31bac8d5-1317-4de4-931d-1cfe900f5675" providerId="ADAL" clId="{EBBA563E-5EFB-48FC-A23E-B6D7FCAD2B0C}" dt="2026-02-27T19:26:11.649" v="193" actId="478"/>
          <ac:picMkLst>
            <pc:docMk/>
            <pc:sldMk cId="4055587084" sldId="266"/>
            <ac:picMk id="5" creationId="{0C711D47-6FEF-1954-E43F-B39A6B4893C2}"/>
          </ac:picMkLst>
        </pc:picChg>
        <pc:picChg chg="add mod">
          <ac:chgData name="Flégl Ondřej" userId="31bac8d5-1317-4de4-931d-1cfe900f5675" providerId="ADAL" clId="{EBBA563E-5EFB-48FC-A23E-B6D7FCAD2B0C}" dt="2026-02-27T20:02:41.631" v="302" actId="1076"/>
          <ac:picMkLst>
            <pc:docMk/>
            <pc:sldMk cId="4055587084" sldId="266"/>
            <ac:picMk id="6" creationId="{06AC26F7-4311-68C5-85EE-42A47BA15EA7}"/>
          </ac:picMkLst>
        </pc:picChg>
        <pc:picChg chg="add del mod">
          <ac:chgData name="Flégl Ondřej" userId="31bac8d5-1317-4de4-931d-1cfe900f5675" providerId="ADAL" clId="{EBBA563E-5EFB-48FC-A23E-B6D7FCAD2B0C}" dt="2026-02-27T20:02:18.344" v="297" actId="478"/>
          <ac:picMkLst>
            <pc:docMk/>
            <pc:sldMk cId="4055587084" sldId="266"/>
            <ac:picMk id="7" creationId="{C9CB5DD8-6AC5-68BB-8B20-68F0A1621BF8}"/>
          </ac:picMkLst>
        </pc:picChg>
        <pc:picChg chg="add del mod">
          <ac:chgData name="Flégl Ondřej" userId="31bac8d5-1317-4de4-931d-1cfe900f5675" providerId="ADAL" clId="{EBBA563E-5EFB-48FC-A23E-B6D7FCAD2B0C}" dt="2026-02-27T19:56:44.295" v="231" actId="478"/>
          <ac:picMkLst>
            <pc:docMk/>
            <pc:sldMk cId="4055587084" sldId="266"/>
            <ac:picMk id="8" creationId="{9B6D4E48-9AC6-C7B0-1127-261519B2BE66}"/>
          </ac:picMkLst>
        </pc:picChg>
        <pc:inkChg chg="add mod">
          <ac:chgData name="Flégl Ondřej" userId="31bac8d5-1317-4de4-931d-1cfe900f5675" providerId="ADAL" clId="{EBBA563E-5EFB-48FC-A23E-B6D7FCAD2B0C}" dt="2026-02-27T20:02:41.631" v="302" actId="1076"/>
          <ac:inkMkLst>
            <pc:docMk/>
            <pc:sldMk cId="4055587084" sldId="266"/>
            <ac:inkMk id="10" creationId="{008DF5C0-9F08-9982-EEFF-4C8D2428DF50}"/>
          </ac:inkMkLst>
        </pc:inkChg>
        <pc:inkChg chg="add del mod">
          <ac:chgData name="Flégl Ondřej" userId="31bac8d5-1317-4de4-931d-1cfe900f5675" providerId="ADAL" clId="{EBBA563E-5EFB-48FC-A23E-B6D7FCAD2B0C}" dt="2026-02-27T20:02:25.396" v="299" actId="478"/>
          <ac:inkMkLst>
            <pc:docMk/>
            <pc:sldMk cId="4055587084" sldId="266"/>
            <ac:inkMk id="11" creationId="{E137E95E-A31D-AC6A-FCCB-028D1AA577B8}"/>
          </ac:inkMkLst>
        </pc:inkChg>
        <pc:inkChg chg="add mod">
          <ac:chgData name="Flégl Ondřej" userId="31bac8d5-1317-4de4-931d-1cfe900f5675" providerId="ADAL" clId="{EBBA563E-5EFB-48FC-A23E-B6D7FCAD2B0C}" dt="2026-02-27T19:25:04.539" v="186"/>
          <ac:inkMkLst>
            <pc:docMk/>
            <pc:sldMk cId="4055587084" sldId="266"/>
            <ac:inkMk id="12" creationId="{16095D65-D0AE-F6A2-C841-260F11BD4DCD}"/>
          </ac:inkMkLst>
        </pc:inkChg>
      </pc:sldChg>
      <pc:sldMasterChg chg="setBg modSldLayout">
        <pc:chgData name="Flégl Ondřej" userId="31bac8d5-1317-4de4-931d-1cfe900f5675" providerId="ADAL" clId="{EBBA563E-5EFB-48FC-A23E-B6D7FCAD2B0C}" dt="2026-02-27T20:06:39.005" v="337"/>
        <pc:sldMasterMkLst>
          <pc:docMk/>
          <pc:sldMasterMk cId="464252367" sldId="2147483648"/>
        </pc:sldMasterMkLst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1771309689" sldId="2147483649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21655345" sldId="2147483650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2957285559" sldId="2147483651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3426106184" sldId="2147483652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597578085" sldId="2147483653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3514983867" sldId="2147483654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2973794414" sldId="2147483655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3504307544" sldId="2147483656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4088594436" sldId="2147483657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707188527" sldId="2147483658"/>
          </pc:sldLayoutMkLst>
        </pc:sldLayoutChg>
        <pc:sldLayoutChg chg="setBg">
          <pc:chgData name="Flégl Ondřej" userId="31bac8d5-1317-4de4-931d-1cfe900f5675" providerId="ADAL" clId="{EBBA563E-5EFB-48FC-A23E-B6D7FCAD2B0C}" dt="2026-02-27T20:06:39.005" v="337"/>
          <pc:sldLayoutMkLst>
            <pc:docMk/>
            <pc:sldMasterMk cId="464252367" sldId="2147483648"/>
            <pc:sldLayoutMk cId="1955787437" sldId="2147483659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7T16:22:16.8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10892 14577 16383 0 0,'0'5'0'0'0,"-5"1"0"0"0,-6 0 0 0 0,-6-1 0 0 0,-1-6 0 0 0,-1-3 0 0 0,2-6 0 0 0,0-1 0 0 0,1-3 0 0 0,1 0 0 0 0,1-2 0 0 0,-1 2 0 0 0,2-2 0 0 0,-2 2 0 0 0,2-1 0 0 0,-2 2 0 0 0,2-3 0 0 0,-2-2 0 0 0,-3-3 0 0 0,1-3 0 0 0,0 3 0 0 0,1-1 0 0 0,0 5 0 0 0,2-1 0 0 0,-2 4 0 0 0,3-2 0 0 0,-2 3 0 0 0,-3-1 0 0 0,2-4 0 0 0,-2 2 0 0 0,3-2 0 0 0,-1 3 0 0 0,2-1 0 0 0,-2 2 0 0 0,-2-1 0 0 0,2-3 0 0 0,-2 1 0 0 0,-2-1 0 0 0,2-2 0 0 0,0 3 0 0 0,-3-2 0 0 0,-1 3 0 0 0,2 0 0 0 0,-1 2 0 0 0,5-1 0 0 0,-1 2 0 0 0,3-2 0 0 0,-2 2 0 0 0,3-2 0 0 0,-1 2 0 0 0,1-2 0 0 0,-2 2 0 0 0,2-2 0 0 0,3-3 0 0 0,-2 1 0 0 0,2 0 0 0 0,-3 1 0 0 0,1 0 0 0 0,-2 2 0 0 0,1-2 0 0 0,-2-2 0 0 0,2-3 0 0 0,-2 2 0 0 0,1-1 0 0 0,-1 3 0 0 0,2 0 0 0 0,3-2 0 0 0,-2 2 0 0 0,2 0 0 0 0,1-3 0 0 0,-1 2 0 0 0,1 0 0 0 0,1-3 0 0 0,2-1 0 0 0,-2 2 0 0 0,0 0 0 0 0,1-2 0 0 0,3-1 0 0 0,0-2 0 0 0,-2 3 0 0 0,-1 1 0 0 0,1-1 0 0 0,1-2 0 0 0,2-1 0 0 0,1-1 0 0 0,1-1 0 0 0,1-1 0 0 0,0-1 0 0 0,0 1 0 0 0,1-1 0 0 0,-1 1 0 0 0,0-1 0 0 0,0 1 0 0 0,0 0 0 0 0,0-1 0 0 0,0 1 0 0 0,0 0 0 0 0,0 0 0 0 0,0-1 0 0 0,5 6 0 0 0,1 1 0 0 0,0 0 0 0 0,4 4 0 0 0,0-1 0 0 0,-2-1 0 0 0,3 3 0 0 0,-1-1 0 0 0,4-2 0 0 0,-2-2 0 0 0,2 2 0 0 0,0 0 0 0 0,-4-1 0 0 0,2 2 0 0 0,-2 0 0 0 0,3 4 0 0 0,-1-1 0 0 0,3 2 0 0 0,-2-1 0 0 0,2 2 0 0 0,-2-2 0 0 0,2 2 0 0 0,-2-2 0 0 0,2-3 0 0 0,4-3 0 0 0,2 2 0 0 0,-2-1 0 0 0,1 3 0 0 0,-3 0 0 0 0,0 3 0 0 0,-2-2 0 0 0,0 3 0 0 0,3-2 0 0 0,3 2 0 0 0,-2-1 0 0 0,1 0 0 0 0,1 4 0 0 0,-2-1 0 0 0,0 1 0 0 0,1 1 0 0 0,-2-1 0 0 0,0 1 0 0 0,3 1 0 0 0,1-2 0 0 0,3 0 0 0 0,1 2 0 0 0,2-2 0 0 0,0 0 0 0 0,0 2 0 0 0,1 2 0 0 0,0 3 0 0 0,-1 1 0 0 0,1 1 0 0 0,-1 1 0 0 0,0 0 0 0 0,1 1 0 0 0,-1-1 0 0 0,0 1 0 0 0,0-1 0 0 0,1 0 0 0 0,-1 0 0 0 0,0 0 0 0 0,-5 5 0 0 0,-1 1 0 0 0,0 0 0 0 0,-3 4 0 0 0,-1 0 0 0 0,2-2 0 0 0,2-2 0 0 0,-2 3 0 0 0,0 0 0 0 0,1-2 0 0 0,-3 3 0 0 0,1-1 0 0 0,-4 4 0 0 0,1-1 0 0 0,3-3 0 0 0,-2 3 0 0 0,0-1 0 0 0,-2 2 0 0 0,1-1 0 0 0,3-2 0 0 0,-2 1 0 0 0,0 0 0 0 0,-1 2 0 0 0,0-1 0 0 0,-2 2 0 0 0,1-1 0 0 0,3-3 0 0 0,-2 2 0 0 0,2-2 0 0 0,-3 3 0 0 0,2-1 0 0 0,-4 3 0 0 0,3-2 0 0 0,-3 2 0 0 0,-3 3 0 0 0,2-2 0 0 0,-2 2 0 0 0,3-2 0 0 0,-1 0 0 0 0,2 3 0 0 0,-1 3 0 0 0,1-3 0 0 0,0 1 0 0 0,1-3 0 0 0,-2 0 0 0 0,2-3 0 0 0,-1 1 0 0 0,1-1 0 0 0,-2 0 0 0 0,2-1 0 0 0,-2 2 0 0 0,-3 3 0 0 0,2-2 0 0 0,-1 2 0 0 0,1 2 0 0 0,0 3 0 0 0,-2 2 0 0 0,1-4 0 0 0,-1 1 0 0 0,3 0 0 0 0,-1 2 0 0 0,3-4 0 0 0,-2 0 0 0 0,-3 2 0 0 0,2-4 0 0 0,-2 1 0 0 0,-2 1 0 0 0,3-3 0 0 0,-1 2 0 0 0,-3 1 0 0 0,4-3 0 0 0,-2 2 0 0 0,-1 1 0 0 0,-2 2 0 0 0,-3 3 0 0 0,-1 2 0 0 0,-1 0 0 0 0,-1 1 0 0 0,-1 1 0 0 0,1 0 0 0 0,0-1 0 0 0,-1 1 0 0 0,1-1 0 0 0,0 1 0 0 0,0-1 0 0 0,0 0 0 0 0,0 0 0 0 0,0 1 0 0 0,-5-6 0 0 0,-1-1 0 0 0,-1 0 0 0 0,-2-4 0 0 0,-1 1 0 0 0,-3-4 0 0 0,0 1 0 0 0,3 2 0 0 0,-1 3 0 0 0,0 3 0 0 0,2 2 0 0 0,3 1 0 0 0,-2-4 0 0 0,0 0 0 0 0,1-1 0 0 0,2 2 0 0 0,-2-3 0 0 0,-1-1 0 0 0,-4-4 0 0 0,1 1 0 0 0,-3-4 0 0 0,0 2 0 0 0,-1-2 0 0 0,-3 2 0 0 0,1 3 0 0 0,-1-2 0 0 0,2 1 0 0 0,0-1 0 0 0,-3-5 0 0 0,2 2 0 0 0,-1-3 0 0 0,-2-1 0 0 0,2 1 0 0 0,0-1 0 0 0,-3-1 0 0 0,3 2 0 0 0,0 0 0 0 0,-2-3 0 0 0,-3-1 0 0 0,-2-3 0 0 0,4 4 0 0 0,0 0 0 0 0,-2-1 0 0 0,0-1 0 0 0,2 3 0 0 0,6 5 0 0 0,0 0 0 0 0,3 3 0 0 0,3 3 0 0 0,4 4 0 0 0,2 2 0 0 0,-3-3 0 0 0,-1 0 0 0 0,-3-4 0 0 0,-1-1 0 0 0,-3-2 0 0 0,1 0 0 0 0,-2-2 0 0 0,2 2 0 0 0,2 2 0 0 0,-1 0 0 0 0,1 0 0 0 0,-2-2 0 0 0,-4-3 0 0 0,1 0 0 0 0,-1 4 0 0 0,-3-2 0 0 0,2 3 0 0 0,-1-3 0 0 0,-1-3 0 0 0,2 1 0 0 0,-1-1 0 0 0,3 2 0 0 0,0-1 0 0 0,2-3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7T16:22:16.8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32438 3545 16383 0 0,'5'0'0'0'0,"1"0"0"0"0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7T17:46:17.5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27978 12041 16383 0 0,'0'-4'0'0'0,"-4"-1"0"0"0,0-2 0 0 0,-4-1 0 0 0,-3 1 0 0 0,0-1 0 0 0,-2 0 0 0 0,-2-2 0 0 0,-1 2 0 0 0,-3-3 0 0 0,0 2 0 0 0,-1-2 0 0 0,1 2 0 0 0,2-2 0 0 0,0 1 0 0 0,2 3 0 0 0,1-1 0 0 0,1 1 0 0 0,-1 0 0 0 0,-2 0 0 0 0,-1 1 0 0 0,-1 0 0 0 0,-1-1 0 0 0,-1 0 0 0 0,-1-2 0 0 0,1 0 0 0 0,0 3 0 0 0,-1 1 0 0 0,5-1 0 0 0,0-1 0 0 0,0 3 0 0 0,0 1 0 0 0,2-3 0 0 0,-1 0 0 0 0,1 1 0 0 0,-2 2 0 0 0,-2 1 0 0 0,0-3 0 0 0,-2 0 0 0 0,0 0 0 0 0,0 2 0 0 0,0 1 0 0 0,0 0 0 0 0,0 2 0 0 0,0-4 0 0 0,-1 0 0 0 0,1 0 0 0 0,1 1 0 0 0,-2 0 0 0 0,1 2 0 0 0,0 1 0 0 0,0-1 0 0 0,1-3 0 0 0,-2 0 0 0 0,1 0 0 0 0,0 1 0 0 0,1 0 0 0 0,-1 2 0 0 0,-1 0 0 0 0,1 1 0 0 0,1 0 0 0 0,-1 0 0 0 0,-1 0 0 0 0,1 1 0 0 0,1-1 0 0 0,-1 0 0 0 0,0 0 0 0 0,-1 0 0 0 0,2 0 0 0 0,-1 0 0 0 0,0 0 0 0 0,-1 0 0 0 0,2 0 0 0 0,-1 0 0 0 0,0 0 0 0 0,0 0 0 0 0,0 0 0 0 0,0 0 0 0 0,0 0 0 0 0,0 0 0 0 0,-1 0 0 0 0,-2 0 0 0 0,-1 0 0 0 0,-1 0 0 0 0,2 0 0 0 0,1 0 0 0 0,0 0 0 0 0,1 0 0 0 0,1 0 0 0 0,0 0 0 0 0,0 0 0 0 0,0 3 0 0 0,1 2 0 0 0,-1-1 0 0 0,0-1 0 0 0,0 0 0 0 0,0-1 0 0 0,0-2 0 0 0,0 4 0 0 0,0 1 0 0 0,0-1 0 0 0,0-1 0 0 0,0-1 0 0 0,0-1 0 0 0,0 4 0 0 0,0 0 0 0 0,-3-1 0 0 0,-2-1 0 0 0,-2 3 0 0 0,-2 0 0 0 0,0-1 0 0 0,-1 2 0 0 0,2 0 0 0 0,3-2 0 0 0,2 0 0 0 0,1 0 0 0 0,2 1 0 0 0,0-1 0 0 0,0 2 0 0 0,0 0 0 0 0,1-1 0 0 0,-1 1 0 0 0,0 0 0 0 0,-3 2 0 0 0,-1 0 0 0 0,-1 1 0 0 0,2-1 0 0 0,1-1 0 0 0,0 0 0 0 0,1 3 0 0 0,1-1 0 0 0,0-1 0 0 0,4 0 0 0 0,0-1 0 0 0,0-2 0 0 0,4 2 0 0 0,-1-1 0 0 0,-1-2 0 0 0,-2 3 0 0 0,-2 2 0 0 0,0 0 0 0 0,-1 2 0 0 0,-1-2 0 0 0,0 1 0 0 0,0 0 0 0 0,3-1 0 0 0,1 0 0 0 0,0 1 0 0 0,0 1 0 0 0,-2 0 0 0 0,-1 1 0 0 0,0-3 0 0 0,3 2 0 0 0,1-2 0 0 0,-1 1 0 0 0,-1-2 0 0 0,3 2 0 0 0,0-2 0 0 0,-1 1 0 0 0,-2 0 0 0 0,3 0 0 0 0,0-1 0 0 0,3 2 0 0 0,-1-1 0 0 0,2 1 0 0 0,-1-2 0 0 0,-2 1 0 0 0,-1 0 0 0 0,-3 0 0 0 0,2 3 0 0 0,0-1 0 0 0,3 0 0 0 0,-1-1 0 0 0,0 1 0 0 0,-3 1 0 0 0,-1-1 0 0 0,2 1 0 0 0,0-2 0 0 0,0 0 0 0 0,-2 2 0 0 0,-1-1 0 0 0,0 0 0 0 0,1 3 0 0 0,2-3 0 0 0,-1 2 0 0 0,0 0 0 0 0,-2-1 0 0 0,3 3 0 0 0,0 0 0 0 0,-1-1 0 0 0,0 2 0 0 0,-2 1 0 0 0,0 0 0 0 0,1 1 0 0 0,2-2 0 0 0,3-2 0 0 0,0 2 0 0 0,2-1 0 0 0,-1-2 0 0 0,2 0 0 0 0,-2 1 0 0 0,2 1 0 0 0,-1-1 0 0 0,1-1 0 0 0,-2 1 0 0 0,-1 2 0 0 0,0 0 0 0 0,3 2 0 0 0,-1-3 0 0 0,2-1 0 0 0,1 1 0 0 0,0 0 0 0 0,0 2 0 0 0,-2 1 0 0 0,1 0 0 0 0,-2 1 0 0 0,1 0 0 0 0,2 1 0 0 0,2-2 0 0 0,-2 2 0 0 0,1-1 0 0 0,-2 0 0 0 0,0 0 0 0 0,2 0 0 0 0,1 0 0 0 0,-1-3 0 0 0,0-2 0 0 0,1 1 0 0 0,-2 0 0 0 0,0 5 0 0 0,-2 2 0 0 0,1 0 0 0 0,-2 4 0 0 0,0 0 0 0 0,0-5 0 0 0,0 2 0 0 0,-1-5 0 0 0,1 0 0 0 0,3-2 0 0 0,-1-2 0 0 0,1-2 0 0 0,1 1 0 0 0,2 2 0 0 0,-2 1 0 0 0,0 1 0 0 0,-1 1 0 0 0,-1 1 0 0 0,1 0 0 0 0,3 1 0 0 0,1-1 0 0 0,-2 0 0 0 0,-1 1 0 0 0,2-2 0 0 0,-3 1 0 0 0,0 1 0 0 0,2-1 0 0 0,1-1 0 0 0,-1 5 0 0 0,-2 1 0 0 0,2-1 0 0 0,2-1 0 0 0,1 0 0 0 0,0-2 0 0 0,-1 0 0 0 0,-2-1 0 0 0,0 1 0 0 0,3-2 0 0 0,-1 1 0 0 0,-2-1 0 0 0,0 1 0 0 0,1 1 0 0 0,0-1 0 0 0,2-1 0 0 0,0 1 0 0 0,-1 0 0 0 0,-2 1 0 0 0,1-2 0 0 0,-3-2 0 0 0,0-2 0 0 0,2 1 0 0 0,0 0 0 0 0,0-2 0 0 0,-2 0 0 0 0,2 1 0 0 0,-2 2 0 0 0,1 0 0 0 0,-3-2 0 0 0,0 0 0 0 0,-1-3 0 0 0,0 0 0 0 0,3 2 0 0 0,-1-2 0 0 0,-4 0 0 0 0,-1 2 0 0 0,0 2 0 0 0,0 1 0 0 0,1 2 0 0 0,0 0 0 0 0,2 1 0 0 0,-2-3 0 0 0,3-1 0 0 0,2 0 0 0 0,-1 1 0 0 0,1 1 0 0 0,1 0 0 0 0,-1 1 0 0 0,0 1 0 0 0,2 0 0 0 0,-3-3 0 0 0,2-2 0 0 0,0 1 0 0 0,2 1 0 0 0,2 1 0 0 0,-3 0 0 0 0,0 5 0 0 0,0 1 0 0 0,2 0 0 0 0,-2 0 0 0 0,-1-2 0 0 0,1 0 0 0 0,1-1 0 0 0,2 0 0 0 0,1-1 0 0 0,0-1 0 0 0,1 1 0 0 0,-3 4 0 0 0,-2 0 0 0 0,1 0 0 0 0,1-1 0 0 0,1 0 0 0 0,0-2 0 0 0,2 0 0 0 0,-1-1 0 0 0,1 1 0 0 0,1-2 0 0 0,-1 1 0 0 0,0-1 0 0 0,0 1 0 0 0,0 1 0 0 0,3-1 0 0 0,2-1 0 0 0,3-2 0 0 0,0-2 0 0 0,2-3 0 0 0,0 0 0 0 0,-3 2 0 0 0,2-3 0 0 0,-1 2 0 0 0,1-3 0 0 0,-1 1 0 0 0,3-1 0 0 0,-2 1 0 0 0,2 1 0 0 0,2 3 0 0 0,1 2 0 0 0,1 2 0 0 0,-1-3 0 0 0,-3 0 0 0 0,2-4 0 0 0,-3 0 0 0 0,0 2 0 0 0,3 1 0 0 0,3 2 0 0 0,0 2 0 0 0,2 0 0 0 0,-1 1 0 0 0,-2-4 0 0 0,-2 0 0 0 0,-1 0 0 0 0,2-3 0 0 0,-2 1 0 0 0,0-4 0 0 0,-1 2 0 0 0,0 1 0 0 0,2-1 0 0 0,-1 0 0 0 0,0-2 0 0 0,-1 2 0 0 0,1-3 0 0 0,1 2 0 0 0,2 2 0 0 0,2 2 0 0 0,2-1 0 0 0,-3-1 0 0 0,-1-1 0 0 0,-2 0 0 0 0,-1-2 0 0 0,2 2 0 0 0,1 0 0 0 0,2 3 0 0 0,1-1 0 0 0,-2 0 0 0 0,-1-3 0 0 0,1-2 0 0 0,-2 0 0 0 0,-1 2 0 0 0,1-1 0 0 0,2 2 0 0 0,2-2 0 0 0,-3 1 0 0 0,-1-1 0 0 0,2-3 0 0 0,-3 1 0 0 0,1 0 0 0 0,0 1 0 0 0,2 0 0 0 0,1 1 0 0 0,2 2 0 0 0,1 0 0 0 0,-1 0 0 0 0,1-1 0 0 0,1 1 0 0 0,-1-2 0 0 0,0-3 0 0 0,-3 2 0 0 0,-1-2 0 0 0,-1 2 0 0 0,2-1 0 0 0,0 2 0 0 0,2 0 0 0 0,0 0 0 0 0,1 3 0 0 0,0-2 0 0 0,0 2 0 0 0,0-2 0 0 0,0 1 0 0 0,0-2 0 0 0,0-3 0 0 0,-3 2 0 0 0,-1-2 0 0 0,-1 2 0 0 0,2 0 0 0 0,0-3 0 0 0,2 2 0 0 0,0 2 0 0 0,1 1 0 0 0,-1-3 0 0 0,-2 1 0 0 0,-1 0 0 0 0,0-3 0 0 0,1 2 0 0 0,0-1 0 0 0,2-2 0 0 0,-4 3 0 0 0,0-2 0 0 0,1 0 0 0 0,1 1 0 0 0,0 0 0 0 0,2 2 0 0 0,1-1 0 0 0,-1-1 0 0 0,1-2 0 0 0,-3 1 0 0 0,-1 1 0 0 0,-1-3 0 0 0,2 0 0 0 0,0 1 0 0 0,3 1 0 0 0,-1-1 0 0 0,0-2 0 0 0,1-1 0 0 0,-3 3 0 0 0,-2 0 0 0 0,2-1 0 0 0,-1 0 0 0 0,1 2 0 0 0,2-1 0 0 0,0 0 0 0 0,1-1 0 0 0,0-1 0 0 0,0-2 0 0 0,0-1 0 0 0,1 4 0 0 0,-2 1 0 0 0,2-2 0 0 0,-1 1 0 0 0,0-2 0 0 0,-1-1 0 0 0,2 0 0 0 0,-1-1 0 0 0,0 0 0 0 0,-1 0 0 0 0,2 0 0 0 0,-1 0 0 0 0,0-1 0 0 0,-1 1 0 0 0,1 0 0 0 0,1 0 0 0 0,-1 0 0 0 0,0 0 0 0 0,-1 0 0 0 0,2 0 0 0 0,-1 0 0 0 0,0 0 0 0 0,-4-3 0 0 0,-1-2 0 0 0,1 1 0 0 0,1 1 0 0 0,0 0 0 0 0,1 1 0 0 0,5 2 0 0 0,1-4 0 0 0,1-1 0 0 0,-2 2 0 0 0,0-1 0 0 0,-1 2 0 0 0,-2-3 0 0 0,1 0 0 0 0,0 0 0 0 0,-2 2 0 0 0,1 0 0 0 0,0-2 0 0 0,0 0 0 0 0,0 1 0 0 0,-1 1 0 0 0,1-3 0 0 0,0 0 0 0 0,0 1 0 0 0,3-2 0 0 0,2 0 0 0 0,-1 2 0 0 0,0 0 0 0 0,-2 0 0 0 0,-1-1 0 0 0,1 1 0 0 0,-2 2 0 0 0,0-3 0 0 0,0 0 0 0 0,0 1 0 0 0,0 2 0 0 0,-1-3 0 0 0,1 0 0 0 0,0 1 0 0 0,0 2 0 0 0,0-4 0 0 0,0 2 0 0 0,0 0 0 0 0,3 1 0 0 0,-1-1 0 0 0,-3-1 0 0 0,1 1 0 0 0,-2 1 0 0 0,1 2 0 0 0,0-3 0 0 0,1 0 0 0 0,0 1 0 0 0,0 1 0 0 0,0 1 0 0 0,3-3 0 0 0,2 0 0 0 0,-1 0 0 0 0,-1-2 0 0 0,0 1 0 0 0,-2 0 0 0 0,0 2 0 0 0,-1 1 0 0 0,1-2 0 0 0,-1 0 0 0 0,-1 1 0 0 0,1 0 0 0 0,0 2 0 0 0,-4-2 0 0 0,0-2 0 0 0,-1 2 0 0 0,2 1 0 0 0,0 1 0 0 0,2-3 0 0 0,0 0 0 0 0,1 0 0 0 0,0-2 0 0 0,-1 1 0 0 0,2 0 0 0 0,-1-2 0 0 0,0 1 0 0 0,0 2 0 0 0,0-3 0 0 0,1 1 0 0 0,-2 1 0 0 0,1-1 0 0 0,0 0 0 0 0,1 1 0 0 0,-2-1 0 0 0,1 0 0 0 0,0-2 0 0 0,0 0 0 0 0,0 3 0 0 0,0-2 0 0 0,0 0 0 0 0,0-1 0 0 0,0-3 0 0 0,0 0 0 0 0,0 0 0 0 0,0 2 0 0 0,-3-2 0 0 0,-2 2 0 0 0,-2-2 0 0 0,-1 3 0 0 0,0-2 0 0 0,4 2 0 0 0,-3-1 0 0 0,1-3 0 0 0,0 2 0 0 0,-1-2 0 0 0,0-1 0 0 0,2 1 0 0 0,1-1 0 0 0,-2 0 0 0 0,0 2 0 0 0,-2-2 0 0 0,0 0 0 0 0,-2-2 0 0 0,1 1 0 0 0,1 1 0 0 0,0-1 0 0 0,0-2 0 0 0,-1 0 0 0 0,0-2 0 0 0,3 3 0 0 0,-3 1 0 0 0,2-1 0 0 0,1-1 0 0 0,-1-1 0 0 0,0 0 0 0 0,1-1 0 0 0,-1-1 0 0 0,0 0 0 0 0,2-1 0 0 0,-2 2 0 0 0,-1-2 0 0 0,2 1 0 0 0,-1 0 0 0 0,0 0 0 0 0,-2 0 0 0 0,1 0 0 0 0,-2 0 0 0 0,0 0 0 0 0,-1 0 0 0 0,2 0 0 0 0,2 0 0 0 0,-2 0 0 0 0,2-4 0 0 0,-3 0 0 0 0,2 0 0 0 0,-2 0 0 0 0,1 2 0 0 0,-2 0 0 0 0,2 2 0 0 0,-2-1 0 0 0,2-2 0 0 0,-2-1 0 0 0,-2 0 0 0 0,1 0 0 0 0,0 2 0 0 0,1-3 0 0 0,-1-1 0 0 0,-1 2 0 0 0,0-3 0 0 0,1 1 0 0 0,-2 0 0 0 0,1 2 0 0 0,0-2 0 0 0,-1-3 0 0 0,1-1 0 0 0,0 2 0 0 0,-1-1 0 0 0,1 1 0 0 0,0 1 0 0 0,2 3 0 0 0,-1 1 0 0 0,-1 2 0 0 0,1 1 0 0 0,0-4 0 0 0,-2 0 0 0 0,-2 1 0 0 0,2-4 0 0 0,-1-3 0 0 0,0 0 0 0 0,2 1 0 0 0,0 3 0 0 0,-2 2 0 0 0,2 2 0 0 0,1-3 0 0 0,-3 0 0 0 0,3 1 0 0 0,-2-2 0 0 0,0 0 0 0 0,-2 1 0 0 0,2 0 0 0 0,0 3 0 0 0,-1 1 0 0 0,-2 0 0 0 0,0 0 0 0 0,1 2 0 0 0,1-8 0 0 0,-1-2 0 0 0,0 1 0 0 0,-2 1 0 0 0,3 2 0 0 0,0 3 0 0 0,-1 0 0 0 0,0 1 0 0 0,-2 1 0 0 0,-1 1 0 0 0,0-1 0 0 0,3 1 0 0 0,0-1 0 0 0,0 0 0 0 0,0 0 0 0 0,-2 0 0 0 0,-1 0 0 0 0,0 0 0 0 0,-1 0 0 0 0,0 0 0 0 0,0 0 0 0 0,0 0 0 0 0,0 0 0 0 0,-1 0 0 0 0,1 0 0 0 0,0 1 0 0 0,0-2 0 0 0,0 1 0 0 0,0 0 0 0 0,0 1 0 0 0,0-2 0 0 0,0 1 0 0 0,-3 0 0 0 0,-2 1 0 0 0,1-1 0 0 0,1-1 0 0 0,0 1 0 0 0,-2 1 0 0 0,0-1 0 0 0,-3-1 0 0 0,0 1 0 0 0,1 1 0 0 0,-1 2 0 0 0,1 2 0 0 0,0-1 0 0 0,-1-1 0 0 0,1 0 0 0 0,-1-1 0 0 0,-1-2 0 0 0,-1 4 0 0 0,1-3 0 0 0,-2-1 0 0 0,2-2 0 0 0,-2 2 0 0 0,-2 2 0 0 0,1 2 0 0 0,0 0 0 0 0,0-1 0 0 0,1-1 0 0 0,-3-1 0 0 0,-1 0 0 0 0,1-1 0 0 0,0 4 0 0 0,3 1 0 0 0,-1-2 0 0 0,1 1 0 0 0,1 2 0 0 0,-3 0 0 0 0,-2-1 0 0 0,2-1 0 0 0,-2 1 0 0 0,0 1 0 0 0,2-1 0 0 0,0 2 0 0 0,2 0 0 0 0,-1-1 0 0 0,-1 1 0 0 0,1 0 0 0 0,0 2 0 0 0,1 0 0 0 0,-1 1 0 0 0,0-1 0 0 0,0-1 0 0 0,-1 0 0 0 0,-1 0 0 0 0,-2-2 0 0 0,-2 1 0 0 0,3 0 0 0 0,0 2 0 0 0,-1-1 0 0 0,-1-1 0 0 0,-4 1 0 0 0,1 0 0 0 0,1 1 0 0 0,0 0 0 0 0,0-3 0 0 0,0 2 0 0 0,-1-1 0 0 0,0-1 0 0 0,0 2 0 0 0,1 2 0 0 0,-1 0 0 0 0,0-2 0 0 0,0 2 0 0 0,0-2 0 0 0,0 2 0 0 0,0-2 0 0 0,0 3 0 0 0,0-1 0 0 0,0 0 0 0 0,0-1 0 0 0,0 2 0 0 0,-1-2 0 0 0,2 2 0 0 0,-1 2 0 0 0,4-2 0 0 0,0 2 0 0 0,0-2 0 0 0,-1 1 0 0 0,0-2 0 0 0,-2 1 0 0 0,0-2 0 0 0,0 2 0 0 0,-2 1 0 0 0,2 0 0 0 0,-1 0 0 0 0,-1-1 0 0 0,1 1 0 0 0,0-2 0 0 0,0 1 0 0 0,0 1 0 0 0,0 0 0 0 0,-4 1 0 0 0,0-2 0 0 0,0 0 0 0 0,-3-1 0 0 0,0 0 0 0 0,1 0 0 0 0,2 0 0 0 0,1 0 0 0 0,1 1 0 0 0,2 1 0 0 0,0 0 0 0 0,-3 0 0 0 0,-1-1 0 0 0,0 1 0 0 0,0 1 0 0 0,2-1 0 0 0,0 1 0 0 0,2 1 0 0 0,-1-1 0 0 0,1 0 0 0 0,1 1 0 0 0,-1 3 0 0 0,0 0 0 0 0,0-1 0 0 0,0-1 0 0 0,0 0 0 0 0,1 2 0 0 0,-1 1 0 0 0,-1 0 0 0 0,1-1 0 0 0,1-2 0 0 0,-1 0 0 0 0,-1 2 0 0 0,1 1 0 0 0,1 0 0 0 0,-1 2 0 0 0,0 0 0 0 0,-1 0 0 0 0,2 0 0 0 0,-1 0 0 0 0,3-3 0 0 0,5-1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7T16:22:16.8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21905 13686 16383 0 0,'-3'0'0'0'0,"-7"0"0"0"0,1-3 0 0 0,-4-3 0 0 0,-1 2 0 0 0,-5 0 0 0 0,3-3 0 0 0,-1 0 0 0 0,0 2 0 0 0,-2 1 0 0 0,0 1 0 0 0,1-3 0 0 0,1 1 0 0 0,0 0 0 0 0,-1 1 0 0 0,-2 2 0 0 0,-1 0 0 0 0,4-2 0 0 0,-1-1 0 0 0,1 0 0 0 0,-2 2 0 0 0,-1 0 0 0 0,4-2 0 0 0,-1-1 0 0 0,0 1 0 0 0,-1-3 0 0 0,-2 1 0 0 0,-1-3 0 0 0,0 0 0 0 0,-1-1 0 0 0,0 0 0 0 0,3 0 0 0 0,2 0 0 0 0,-1 2 0 0 0,4 0 0 0 0,-1-3 0 0 0,-1 1 0 0 0,-1-3 0 0 0,-2-1 0 0 0,-2 1 0 0 0,3 0 0 0 0,2 1 0 0 0,2 0 0 0 0,0 2 0 0 0,2-1 0 0 0,1 2 0 0 0,-3 2 0 0 0,1-1 0 0 0,0-3 0 0 0,-3-3 0 0 0,-1 1 0 0 0,1-1 0 0 0,0 2 0 0 0,-1 0 0 0 0,-1-2 0 0 0,-2 1 0 0 0,3 0 0 0 0,0 2 0 0 0,0-1 0 0 0,-2 2 0 0 0,3 0 0 0 0,1 0 0 0 0,1 0 0 0 0,2 0 0 0 0,-3 0 0 0 0,-2-3 0 0 0,-2 1 0 0 0,2-1 0 0 0,1 2 0 0 0,-1-1 0 0 0,-2-2 0 0 0,0-2 0 0 0,-3 2 0 0 0,4 0 0 0 0,2 1 0 0 0,2 1 0 0 0,0 2 0 0 0,-1-2 0 0 0,-1-1 0 0 0,-3 2 0 0 0,3-3 0 0 0,-1 4 0 0 0,4-2 0 0 0,-1 2 0 0 0,3-1 0 0 0,-1 2 0 0 0,-2 2 0 0 0,1-1 0 0 0,0-3 0 0 0,-3-3 0 0 0,-2 1 0 0 0,3-1 0 0 0,-2 2 0 0 0,5 0 0 0 0,-2 1 0 0 0,3 0 0 0 0,-1 1 0 0 0,2 0 0 0 0,-2 0 0 0 0,2 0 0 0 0,-1 0 0 0 0,0 0 0 0 0,0 0 0 0 0,0 0 0 0 0,0 0 0 0 0,0 0 0 0 0,-1 0 0 0 0,2 0 0 0 0,-2-4 0 0 0,-2 2 0 0 0,1 0 0 0 0,-1 0 0 0 0,1 1 0 0 0,1 1 0 0 0,1-1 0 0 0,-1 1 0 0 0,1-1 0 0 0,-1 2 0 0 0,2-2 0 0 0,-2 2 0 0 0,2-2 0 0 0,-2 2 0 0 0,2-2 0 0 0,-2 2 0 0 0,2-2 0 0 0,-2 2 0 0 0,2-2 0 0 0,-2 2 0 0 0,2-2 0 0 0,-2 1 0 0 0,1-1 0 0 0,-1 2 0 0 0,2-2 0 0 0,-2 2 0 0 0,2-2 0 0 0,-2 2 0 0 0,2-2 0 0 0,-2 1 0 0 0,2-1 0 0 0,-2 2 0 0 0,1-2 0 0 0,0-2 0 0 0,-4-2 0 0 0,-1-3 0 0 0,-3-2 0 0 0,-1-1 0 0 0,-2 0 0 0 0,3 0 0 0 0,1 3 0 0 0,4 1 0 0 0,0 3 0 0 0,3 2 0 0 0,-1-2 0 0 0,2-1 0 0 0,-1 1 0 0 0,1 0 0 0 0,-1 2 0 0 0,1 0 0 0 0,-2-2 0 0 0,2-2 0 0 0,-2 2 0 0 0,2 0 0 0 0,-2-2 0 0 0,1-2 0 0 0,-1 0 0 0 0,2-2 0 0 0,2-1 0 0 0,-1 4 0 0 0,1 1 0 0 0,1-1 0 0 0,3-1 0 0 0,-3 3 0 0 0,1 1 0 0 0,1-2 0 0 0,2-1 0 0 0,-4 2 0 0 0,1 1 0 0 0,0-2 0 0 0,3-1 0 0 0,0-2 0 0 0,-2 0 0 0 0,-1-2 0 0 0,1 0 0 0 0,2 0 0 0 0,0-1 0 0 0,-2 1 0 0 0,-1-1 0 0 0,1 1 0 0 0,2-1 0 0 0,0 1 0 0 0,-2 0 0 0 0,-1 0 0 0 0,1 0 0 0 0,2 0 0 0 0,-4 0 0 0 0,0 0 0 0 0,2-1 0 0 0,1 1 0 0 0,1 0 0 0 0,2 0 0 0 0,0-1 0 0 0,1 1 0 0 0,0 0 0 0 0,-3 0 0 0 0,-2 0 0 0 0,0-1 0 0 0,2 1 0 0 0,0 0 0 0 0,2 0 0 0 0,0-1 0 0 0,0 1 0 0 0,1 0 0 0 0,0 0 0 0 0,-3 0 0 0 0,-2 0 0 0 0,0 0 0 0 0,2 0 0 0 0,0 0 0 0 0,2-1 0 0 0,-1 1 0 0 0,2 0 0 0 0,0 0 0 0 0,0 0 0 0 0,0-1 0 0 0,1 1 0 0 0,-1 0 0 0 0,0 0 0 0 0,0-1 0 0 0,0 1 0 0 0,0 0 0 0 0,0 0 0 0 0,0 0 0 0 0,0-1 0 0 0,0 1 0 0 0,0 0 0 0 0,0 0 0 0 0,0-8 0 0 0,0-2 0 0 0,0 0 0 0 0,0 2 0 0 0,0 3 0 0 0,0 1 0 0 0,0 2 0 0 0,0 1 0 0 0,4 5 0 0 0,0 1 0 0 0,1 0 0 0 0,-1-1 0 0 0,-1-1 0 0 0,-1-1 0 0 0,3 3 0 0 0,0-1 0 0 0,0 1 0 0 0,-1-1 0 0 0,2 2 0 0 0,0 1 0 0 0,0-3 0 0 0,-2 0 0 0 0,2 3 0 0 0,1-1 0 0 0,-1-1 0 0 0,-3-1 0 0 0,4 3 0 0 0,-1-1 0 0 0,0-1 0 0 0,-3-2 0 0 0,4 4 0 0 0,-1-1 0 0 0,0-1 0 0 0,1 3 0 0 0,1-1 0 0 0,-2 0 0 0 0,-2-3 0 0 0,4-2 0 0 0,-2 0 0 0 0,-1-2 0 0 0,3 0 0 0 0,-1 0 0 0 0,0-1 0 0 0,-3 1 0 0 0,3 3 0 0 0,-1 2 0 0 0,-1-1 0 0 0,3-1 0 0 0,0 0 0 0 0,-2-2 0 0 0,2 4 0 0 0,0 1 0 0 0,-2-2 0 0 0,2-1 0 0 0,0 0 0 0 0,2 2 0 0 0,0 1 0 0 0,-2-2 0 0 0,0 3 0 0 0,1 1 0 0 0,1 2 0 0 0,0-1 0 0 0,1 3 0 0 0,0-2 0 0 0,0 2 0 0 0,3-2 0 0 0,-1-2 0 0 0,1 1 0 0 0,3-1 0 0 0,0 3 0 0 0,0-2 0 0 0,-2 2 0 0 0,-1-1 0 0 0,-1 1 0 0 0,-2-1 0 0 0,1 2 0 0 0,2 2 0 0 0,-2 0 0 0 0,3-1 0 0 0,0 3 0 0 0,-1-2 0 0 0,1 0 0 0 0,0 2 0 0 0,3-2 0 0 0,2 1 0 0 0,1 0 0 0 0,1 3 0 0 0,-4-3 0 0 0,0 1 0 0 0,-1 1 0 0 0,2 1 0 0 0,0 1 0 0 0,2 2 0 0 0,1 0 0 0 0,-4-3 0 0 0,-2-1 0 0 0,3 1 0 0 0,-1 1 0 0 0,1 0 0 0 0,3 2 0 0 0,-1 0 0 0 0,1 1 0 0 0,0-4 0 0 0,0-1 0 0 0,1 0 0 0 0,-1 2 0 0 0,0 0 0 0 0,0 2 0 0 0,0 0 0 0 0,1 0 0 0 0,-1 1 0 0 0,0 0 0 0 0,0 1 0 0 0,1-1 0 0 0,-1 0 0 0 0,0 0 0 0 0,0-3 0 0 0,0-3 0 0 0,1 1 0 0 0,-1 2 0 0 0,0 0 0 0 0,0 2 0 0 0,1-1 0 0 0,-1 2 0 0 0,0 0 0 0 0,0 0 0 0 0,0 0 0 0 0,0 1 0 0 0,0-1 0 0 0,0 0 0 0 0,0 0 0 0 0,1 0 0 0 0,-1 4 0 0 0,0 0 0 0 0,0 2 0 0 0,0-3 0 0 0,1 0 0 0 0,-1-1 0 0 0,0-1 0 0 0,0-1 0 0 0,1 0 0 0 0,-1 0 0 0 0,0 0 0 0 0,0 0 0 0 0,0 0 0 0 0,1 0 0 0 0,-1-1 0 0 0,0 1 0 0 0,0 0 0 0 0,1 0 0 0 0,-1 0 0 0 0,-4 4 0 0 0,-1 1 0 0 0,0 0 0 0 0,1-1 0 0 0,2-2 0 0 0,0 0 0 0 0,2-1 0 0 0,0-1 0 0 0,0 0 0 0 0,0 0 0 0 0,0 0 0 0 0,1 0 0 0 0,-1 0 0 0 0,1 0 0 0 0,-1 0 0 0 0,0 0 0 0 0,0 0 0 0 0,1 0 0 0 0,-1 0 0 0 0,0 0 0 0 0,0 0 0 0 0,0 0 0 0 0,1 0 0 0 0,-5 3 0 0 0,-1 2 0 0 0,0 0 0 0 0,1-1 0 0 0,2-2 0 0 0,0 1 0 0 0,2-3 0 0 0,0 0 0 0 0,0 0 0 0 0,0 0 0 0 0,0 0 0 0 0,1 0 0 0 0,-1 0 0 0 0,0 0 0 0 0,1 0 0 0 0,-1 0 0 0 0,0 0 0 0 0,-3 4 0 0 0,-2 0 0 0 0,1 1 0 0 0,0-1 0 0 0,1-1 0 0 0,2-1 0 0 0,0-2 0 0 0,1 4 0 0 0,0 2 0 0 0,0-2 0 0 0,1 0 0 0 0,-1-2 0 0 0,-3 4 0 0 0,-2-1 0 0 0,0 1 0 0 0,1-3 0 0 0,2 4 0 0 0,0-1 0 0 0,2 0 0 0 0,0-3 0 0 0,0 1 0 0 0,-4 0 0 0 0,0 2 0 0 0,-1-1 0 0 0,2-2 0 0 0,1 1 0 0 0,-4 0 0 0 0,1 2 0 0 0,0-1 0 0 0,1-2 0 0 0,2 1 0 0 0,0 0 0 0 0,1 3 0 0 0,1-3 0 0 0,1 0 0 0 0,-1-1 0 0 0,1-2 0 0 0,-1 3 0 0 0,1 2 0 0 0,-1-2 0 0 0,0 0 0 0 0,0-1 0 0 0,0-2 0 0 0,0 0 0 0 0,0 3 0 0 0,1 1 0 0 0,-1-1 0 0 0,0 0 0 0 0,0-1 0 0 0,0-2 0 0 0,1 0 0 0 0,-1-1 0 0 0,0 0 0 0 0,-3 4 0 0 0,-3 1 0 0 0,2-1 0 0 0,1 0 0 0 0,0-1 0 0 0,2-2 0 0 0,0 0 0 0 0,0 3 0 0 0,2 1 0 0 0,-1-1 0 0 0,1 0 0 0 0,-1-1 0 0 0,-3 2 0 0 0,-2 1 0 0 0,0-1 0 0 0,1-1 0 0 0,2 2 0 0 0,0 1 0 0 0,2-2 0 0 0,0-1 0 0 0,0-1 0 0 0,-4 2 0 0 0,0 0 0 0 0,-1 1 0 0 0,2-3 0 0 0,1 0 0 0 0,0-2 0 0 0,-3 4 0 0 0,1 0 0 0 0,-1 0 0 0 0,1-2 0 0 0,2-1 0 0 0,0 0 0 0 0,2 3 0 0 0,0 0 0 0 0,0 0 0 0 0,0-2 0 0 0,1 0 0 0 0,-1 2 0 0 0,1 1 0 0 0,-1-1 0 0 0,0-1 0 0 0,0 2 0 0 0,0 1 0 0 0,0-2 0 0 0,0-1 0 0 0,1-1 0 0 0,-1 2 0 0 0,0 1 0 0 0,0-1 0 0 0,1-1 0 0 0,-1-2 0 0 0,0-1 0 0 0,0 4 0 0 0,0 0 0 0 0,1 0 0 0 0,-1-2 0 0 0,0 3 0 0 0,0 1 0 0 0,1-1 0 0 0,-1-2 0 0 0,0-2 0 0 0,0 0 0 0 0,-3 2 0 0 0,-3 1 0 0 0,2 0 0 0 0,0-1 0 0 0,-2 2 0 0 0,0 0 0 0 0,-1 0 0 0 0,3-2 0 0 0,2-1 0 0 0,1-2 0 0 0,1 3 0 0 0,0 2 0 0 0,0-1 0 0 0,0-2 0 0 0,0-1 0 0 0,-3 4 0 0 0,-1-1 0 0 0,-1 1 0 0 0,2-2 0 0 0,0 2 0 0 0,2 0 0 0 0,0 0 0 0 0,-3 1 0 0 0,-1 1 0 0 0,1-1 0 0 0,0 1 0 0 0,1-1 0 0 0,-1 4 0 0 0,-2-2 0 0 0,1-1 0 0 0,-2 1 0 0 0,0-1 0 0 0,0-2 0 0 0,-1 3 0 0 0,1-1 0 0 0,0 1 0 0 0,3 1 0 0 0,-3 1 0 0 0,1 0 0 0 0,1 1 0 0 0,1-2 0 0 0,-2 2 0 0 0,0-1 0 0 0,0 0 0 0 0,3 4 0 0 0,1-3 0 0 0,-4 2 0 0 0,1-1 0 0 0,-4-1 0 0 0,1-1 0 0 0,-3 1 0 0 0,1-1 0 0 0,2 1 0 0 0,3-2 0 0 0,-3 2 0 0 0,2 1 0 0 0,-4 5 0 0 0,2-3 0 0 0,-3 0 0 0 0,1-1 0 0 0,-2-1 0 0 0,2-2 0 0 0,-2 2 0 0 0,2-3 0 0 0,-2 2 0 0 0,2 1 0 0 0,-2 4 0 0 0,2-2 0 0 0,-2 0 0 0 0,2-1 0 0 0,-2-1 0 0 0,-2 2 0 0 0,2-2 0 0 0,-2 1 0 0 0,2-2 0 0 0,-1 1 0 0 0,3 2 0 0 0,-3 1 0 0 0,3 0 0 0 0,-1-1 0 0 0,1 2 0 0 0,-2 1 0 0 0,2-2 0 0 0,-1 0 0 0 0,1 1 0 0 0,2 1 0 0 0,-1 2 0 0 0,1 1 0 0 0,-2 0 0 0 0,1-2 0 0 0,-2-2 0 0 0,1-3 0 0 0,-2 0 0 0 0,-1 1 0 0 0,-1-3 0 0 0,0 2 0 0 0,2-3 0 0 0,0 2 0 0 0,-3 1 0 0 0,1-1 0 0 0,1 2 0 0 0,-3 0 0 0 0,2-1 0 0 0,0 1 0 0 0,-2 0 0 0 0,2-1 0 0 0,0 1 0 0 0,-2 1 0 0 0,-1 2 0 0 0,-3 1 0 0 0,4-2 0 0 0,-1 0 0 0 0,0 0 0 0 0,-2 2 0 0 0,0 1 0 0 0,-2 1 0 0 0,4-4 0 0 0,0 0 0 0 0,-1 1 0 0 0,0 1 0 0 0,-1 0 0 0 0,-2 2 0 0 0,4 0 0 0 0,0 1 0 0 0,0 1 0 0 0,-2-1 0 0 0,0 1 0 0 0,-2-1 0 0 0,0 0 0 0 0,0 0 0 0 0,-1 0 0 0 0,-1 0 0 0 0,1 1 0 0 0,0-1 0 0 0,0 0 0 0 0,-1 0 0 0 0,1 0 0 0 0,0 1 0 0 0,0-1 0 0 0,0 0 0 0 0,0 0 0 0 0,0 1 0 0 0,0-1 0 0 0,0 0 0 0 0,0 0 0 0 0,0 0 0 0 0,0 1 0 0 0,0-1 0 0 0,0 0 0 0 0,0 0 0 0 0,0 0 0 0 0,0 0 0 0 0,0 0 0 0 0,0 0 0 0 0,0 0 0 0 0,0 1 0 0 0,0-1 0 0 0,0 0 0 0 0,-3-3 0 0 0,-2-2 0 0 0,0 1 0 0 0,1 0 0 0 0,-2-2 0 0 0,-1-2 0 0 0,1 3 0 0 0,-2 1 0 0 0,0 2 0 0 0,-2 0 0 0 0,1 2 0 0 0,-3 0 0 0 0,2 0 0 0 0,-2 1 0 0 0,1-1 0 0 0,3 1 0 0 0,-1-5 0 0 0,1-1 0 0 0,1 1 0 0 0,-1 0 0 0 0,0 2 0 0 0,-1-4 0 0 0,-1 1 0 0 0,3-1 0 0 0,2 3 0 0 0,-3-3 0 0 0,2 0 0 0 0,1 0 0 0 0,-3 2 0 0 0,-3 2 0 0 0,0 0 0 0 0,1 2 0 0 0,0 0 0 0 0,-3 0 0 0 0,1 1 0 0 0,-1-1 0 0 0,1 1 0 0 0,-1-5 0 0 0,2-1 0 0 0,-1-2 0 0 0,1-2 0 0 0,0 1 0 0 0,0 3 0 0 0,0-3 0 0 0,0 2 0 0 0,0-3 0 0 0,0-1 0 0 0,0 0 0 0 0,0 0 0 0 0,-1-2 0 0 0,2 2 0 0 0,-2-2 0 0 0,2 1 0 0 0,-2-1 0 0 0,2 2 0 0 0,-2-2 0 0 0,2 2 0 0 0,-2-1 0 0 0,1 1 0 0 0,-1-2 0 0 0,2 2 0 0 0,-2-2 0 0 0,2 2 0 0 0,-2-2 0 0 0,2 2 0 0 0,-2-1 0 0 0,1 1 0 0 0,-1 2 0 0 0,2 2 0 0 0,-2-1 0 0 0,2 1 0 0 0,-2-3 0 0 0,2 1 0 0 0,-2 1 0 0 0,2 2 0 0 0,-2-2 0 0 0,1 1 0 0 0,-1 0 0 0 0,2 3 0 0 0,-2-3 0 0 0,2-1 0 0 0,-2-1 0 0 0,-2-1 0 0 0,-3 2 0 0 0,-2-2 0 0 0,3 1 0 0 0,-1-2 0 0 0,3 0 0 0 0,1-1 0 0 0,-3-3 0 0 0,2 1 0 0 0,1-1 0 0 0,-3-1 0 0 0,-1 1 0 0 0,-3-1 0 0 0,0-1 0 0 0,-2-2 0 0 0,0-1 0 0 0,3 2 0 0 0,2 0 0 0 0,-1 0 0 0 0,-1-1 0 0 0,-1-2 0 0 0,0 0 0 0 0,-1 2 0 0 0,-1 1 0 0 0,0 0 0 0 0,0-1 0 0 0,-1-2 0 0 0,1 0 0 0 0,-1-1 0 0 0,1-1 0 0 0,3 3 0 0 0,3 2 0 0 0,-2 0 0 0 0,-1-2 0 0 0,0-1 0 0 0,-2 0 0 0 0,0 0 0 0 0,3 1 0 0 0,1 2 0 0 0,0 0 0 0 0,-2-1 0 0 0,0-2 0 0 0,-2 0 0 0 0,-1-1 0 0 0,4 2 0 0 0,1 2 0 0 0,0 0 0 0 0,-2-1 0 0 0,-1-2 0 0 0,0 0 0 0 0,-1 2 0 0 0,-1 2 0 0 0,0-1 0 0 0,-1-2 0 0 0,1 0 0 0 0,-1-1 0 0 0,5 2 0 0 0,1 1 0 0 0,-2 0 0 0 0,1-1 0 0 0,-1-2 0 0 0,-2 0 0 0 0,0-2 0 0 0,-1 0 0 0 0,0 0 0 0 0,0 0 0 0 0,-1 0 0 0 0,1 0 0 0 0,-1 0 0 0 0,1 4 0 0 0,0 0 0 0 0,0 1 0 0 0,0-1 0 0 0,0-2 0 0 0,0 0 0 0 0,0-1 0 0 0,-1-1 0 0 0,1 0 0 0 0,0 0 0 0 0,0 0 0 0 0,-1 0 0 0 0,1 0 0 0 0,0 0 0 0 0,0 0 0 0 0,0 0 0 0 0,-1 0 0 0 0,1 0 0 0 0,0 0 0 0 0,0 0 0 0 0,-1 0 0 0 0,1 0 0 0 0,0 0 0 0 0,0 0 0 0 0,0 4 0 0 0,0 0 0 0 0,0 1 0 0 0,0-1 0 0 0,0-1 0 0 0,-1-1 0 0 0,1-2 0 0 0,0 0 0 0 0,0 0 0 0 0,0 0 0 0 0,-1 0 0 0 0,1 0 0 0 0,0 0 0 0 0,0 0 0 0 0,-1 0 0 0 0,1 0 0 0 0,0 0 0 0 0,0 0 0 0 0,0 0 0 0 0,-1 0 0 0 0,1 0 0 0 0,0 0 0 0 0,0 0 0 0 0,-1 0 0 0 0,1 0 0 0 0,4 4 0 0 0,1 0 0 0 0,0 1 0 0 0,-2-1 0 0 0,0-1 0 0 0,-1-1 0 0 0,-2-2 0 0 0,0 1 0 0 0,0-1 0 0 0,0-1 0 0 0,0 1 0 0 0,-1 0 0 0 0,1 0 0 0 0,-1 0 0 0 0,1 0 0 0 0,0 0 0 0 0,0 0 0 0 0,-1 0 0 0 0,1 0 0 0 0,0 0 0 0 0,0 0 0 0 0,0 0 0 0 0,3 4 0 0 0,2 1 0 0 0,0 0 0 0 0,-1-1 0 0 0,-2-2 0 0 0,0 0 0 0 0,-2-2 0 0 0,0 1 0 0 0,0-1 0 0 0,0 3 0 0 0,0 3 0 0 0,0-2 0 0 0,-1 0 0 0 0,1-2 0 0 0,-1 0 0 0 0,1-1 0 0 0,0-1 0 0 0,0 0 0 0 0,-1 0 0 0 0,1 0 0 0 0,0-1 0 0 0,0 1 0 0 0,0 0 0 0 0,-1 0 0 0 0,1 0 0 0 0,4 4 0 0 0,1 1 0 0 0,0 0 0 0 0,-2-1 0 0 0,0-2 0 0 0,-2 0 0 0 0,0-1 0 0 0,-1-1 0 0 0,3 4 0 0 0,2 1 0 0 0,0 0 0 0 0,-2-2 0 0 0,-1 0 0 0 0,0-2 0 0 0,-1 0 0 0 0,-1-1 0 0 0,0 0 0 0 0,0 0 0 0 0,-1 0 0 0 0,1 0 0 0 0,-1-1 0 0 0,1 1 0 0 0,0 0 0 0 0,-1 0 0 0 0,1 0 0 0 0,0 0 0 0 0,-4 0 0 0 0,-1 0 0 0 0,0 0 0 0 0,1 0 0 0 0,1 0 0 0 0,1 0 0 0 0,1 0 0 0 0,1 0 0 0 0,-1 0 0 0 0,1 0 0 0 0,0 0 0 0 0,0 0 0 0 0,0 0 0 0 0,0 0 0 0 0,0 0 0 0 0,0 0 0 0 0,0 4 0 0 0,0 1 0 0 0,-1 1 0 0 0,1-3 0 0 0,0 0 0 0 0,0-2 0 0 0,0 0 0 0 0,-1 0 0 0 0,1-1 0 0 0,0-1 0 0 0,0 1 0 0 0,-1 0 0 0 0,1 0 0 0 0,0 3 0 0 0,0 3 0 0 0,0-1 0 0 0,0-2 0 0 0,0 0 0 0 0,4-2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7T17:46:17.5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25243 16035 16383 0 0,'-4'0'0'0'0,"-4"0"0"0"0,-4 0 0 0 0,-4 0 0 0 0,-3 0 0 0 0,-2 0 0 0 0,0 0 0 0 0,0 0 0 0 0,-1 0 0 0 0,1 0 0 0 0,0 0 0 0 0,-1 0 0 0 0,2 0 0 0 0,0 0 0 0 0,-2 0 0 0 0,2 0 0 0 0,0 0 0 0 0,-1 0 0 0 0,1 0 0 0 0,-1 0 0 0 0,0 0 0 0 0,1-3 0 0 0,-1-2 0 0 0,1 0 0 0 0,-4 2 0 0 0,-2 0 0 0 0,2-2 0 0 0,-1-1 0 0 0,2 2 0 0 0,1 0 0 0 0,0 2 0 0 0,-2 1 0 0 0,-1 0 0 0 0,-4-3 0 0 0,1 0 0 0 0,0 0 0 0 0,3 0 0 0 0,-2 2 0 0 0,0 0 0 0 0,-3-2 0 0 0,1 0 0 0 0,-2-1 0 0 0,1 2 0 0 0,-1-3 0 0 0,0 0 0 0 0,0 0 0 0 0,-4 2 0 0 0,-1-1 0 0 0,2-1 0 0 0,-2 1 0 0 0,3 1 0 0 0,0-2 0 0 0,2 0 0 0 0,3 1 0 0 0,-1-2 0 0 0,-3 0 0 0 0,1 1 0 0 0,-1-1 0 0 0,-3-1 0 0 0,-1 2 0 0 0,-3-2 0 0 0,3 1 0 0 0,-5-2 0 0 0,0 0 0 0 0,-2-1 0 0 0,1 0 0 0 0,-1-1 0 0 0,2 1 0 0 0,-2-1 0 0 0,2 2 0 0 0,-1-3 0 0 0,-2-1 0 0 0,-2-3 0 0 0,-3-1 0 0 0,-4-3 0 0 0,0 1 0 0 0,3 1 0 0 0,2 2 0 0 0,2-1 0 0 0,2 3 0 0 0,-1-3 0 0 0,-1-2 0 0 0,0-2 0 0 0,2 0 0 0 0,1 2 0 0 0,1 3 0 0 0,-4-1 0 0 0,0-1 0 0 0,4 0 0 0 0,2-1 0 0 0,1-1 0 0 0,0 0 0 0 0,0 0 0 0 0,-1-2 0 0 0,0 2 0 0 0,-4-4 0 0 0,-2-2 0 0 0,0 1 0 0 0,-2 1 0 0 0,-1-2 0 0 0,6 2 0 0 0,2 3 0 0 0,-2-7 0 0 0,-1 0 0 0 0,4 3 0 0 0,1 0 0 0 0,-3-5 0 0 0,-1 2 0 0 0,-1-3 0 0 0,-3-3 0 0 0,4 1 0 0 0,0 3 0 0 0,6 2 0 0 0,-2 0 0 0 0,1 0 0 0 0,2-1 0 0 0,2 0 0 0 0,1-2 0 0 0,2 1 0 0 0,2 3 0 0 0,4 1 0 0 0,-2-1 0 0 0,0 0 0 0 0,3 2 0 0 0,-1-3 0 0 0,3 0 0 0 0,1 2 0 0 0,-4-2 0 0 0,0-3 0 0 0,0 0 0 0 0,1-2 0 0 0,2 2 0 0 0,3 2 0 0 0,2 3 0 0 0,1 2 0 0 0,2 1 0 0 0,1-1 0 0 0,-1-5 0 0 0,-2-3 0 0 0,-2-1 0 0 0,3-1 0 0 0,0 1 0 0 0,2 3 0 0 0,0 0 0 0 0,3 1 0 0 0,3 2 0 0 0,-2 3 0 0 0,2-3 0 0 0,-2 1 0 0 0,0-3 0 0 0,3 0 0 0 0,-2-1 0 0 0,0 0 0 0 0,2-2 0 0 0,2 2 0 0 0,2-2 0 0 0,0 1 0 0 0,2 3 0 0 0,-4-1 0 0 0,0 1 0 0 0,0 2 0 0 0,0-3 0 0 0,2 1 0 0 0,1 2 0 0 0,0 2 0 0 0,1 1 0 0 0,0-3 0 0 0,0 1 0 0 0,0 0 0 0 0,4 1 0 0 0,1-2 0 0 0,-1-4 0 0 0,3-1 0 0 0,1 3 0 0 0,-2 1 0 0 0,-2-1 0 0 0,2 0 0 0 0,1 3 0 0 0,1 0 0 0 0,4 2 0 0 0,3-2 0 0 0,-1-1 0 0 0,1 1 0 0 0,-3 1 0 0 0,1 2 0 0 0,-3 0 0 0 0,2 1 0 0 0,1-1 0 0 0,3 2 0 0 0,1-4 0 0 0,-1-1 0 0 0,-1 0 0 0 0,1 1 0 0 0,2 2 0 0 0,0-1 0 0 0,2 2 0 0 0,3-7 0 0 0,2-2 0 0 0,0 0 0 0 0,-1 3 0 0 0,0 2 0 0 0,-2 1 0 0 0,0 2 0 0 0,-1 1 0 0 0,0 0 0 0 0,-1 1 0 0 0,4 0 0 0 0,5-4 0 0 0,0-1 0 0 0,-1 1 0 0 0,-1-1 0 0 0,1 2 0 0 0,0 1 0 0 0,2 0 0 0 0,-1-2 0 0 0,2-1 0 0 0,-1 0 0 0 0,2 1 0 0 0,-2 1 0 0 0,-2 1 0 0 0,1 1 0 0 0,3 0 0 0 0,-1 1 0 0 0,2-1 0 0 0,-2-3 0 0 0,1-1 0 0 0,6 0 0 0 0,-1 1 0 0 0,2 1 0 0 0,0 1 0 0 0,-3 0 0 0 0,0 1 0 0 0,0 1 0 0 0,2-1 0 0 0,-3 1 0 0 0,-4 3 0 0 0,0 1 0 0 0,3 0 0 0 0,1 3 0 0 0,2 0 0 0 0,5-2 0 0 0,4-1 0 0 0,-1 2 0 0 0,0-1 0 0 0,-1 3 0 0 0,-5 4 0 0 0,3-2 0 0 0,0-1 0 0 0,0 1 0 0 0,4 1 0 0 0,0 0 0 0 0,0 1 0 0 0,3 2 0 0 0,-1 1 0 0 0,0 0 0 0 0,-2-1 0 0 0,-3 1 0 0 0,0 2 0 0 0,-1 1 0 0 0,0-3 0 0 0,-2-1 0 0 0,-2 2 0 0 0,-2 0 0 0 0,3 2 0 0 0,4 1 0 0 0,0 0 0 0 0,-4 1 0 0 0,3 0 0 0 0,4 1 0 0 0,2-1 0 0 0,2 0 0 0 0,1 0 0 0 0,-6 0 0 0 0,1 0 0 0 0,3 0 0 0 0,-1 0 0 0 0,0 0 0 0 0,-2 0 0 0 0,1 0 0 0 0,1 0 0 0 0,-5 3 0 0 0,-7 2 0 0 0,6 4 0 0 0,-2-1 0 0 0,-4-1 0 0 0,-1-2 0 0 0,1 1 0 0 0,4 1 0 0 0,3 2 0 0 0,-3 0 0 0 0,0 1 0 0 0,-2-1 0 0 0,2 2 0 0 0,-1-1 0 0 0,1 1 0 0 0,1 2 0 0 0,0 0 0 0 0,0-1 0 0 0,0 4 0 0 0,0-3 0 0 0,-3-4 0 0 0,-5 2 0 0 0,0 1 0 0 0,7 2 0 0 0,1 3 0 0 0,0 2 0 0 0,0-3 0 0 0,4 0 0 0 0,-6 0 0 0 0,1 2 0 0 0,1 0 0 0 0,0 2 0 0 0,-3-1 0 0 0,-1 2 0 0 0,3 0 0 0 0,3-1 0 0 0,0 2 0 0 0,-3-2 0 0 0,-2 1 0 0 0,7 3 0 0 0,3 1 0 0 0,-1 1 0 0 0,1 1 0 0 0,-7 1 0 0 0,-1-2 0 0 0,-2 0 0 0 0,0-3 0 0 0,-2-1 0 0 0,-2-1 0 0 0,2 3 0 0 0,5 5 0 0 0,2 4 0 0 0,1 0 0 0 0,0 1 0 0 0,-4-4 0 0 0,-2-2 0 0 0,0 0 0 0 0,0 0 0 0 0,-3 0 0 0 0,0 2 0 0 0,1 0 0 0 0,5 4 0 0 0,-2 5 0 0 0,1-3 0 0 0,-4-2 0 0 0,-5-4 0 0 0,1 3 0 0 0,1 0 0 0 0,-6-2 0 0 0,5 4 0 0 0,-2-1 0 0 0,-1 1 0 0 0,2 2 0 0 0,-2-2 0 0 0,-2-1 0 0 0,-1-1 0 0 0,0 0 0 0 0,1 1 0 0 0,-1 3 0 0 0,-3-3 0 0 0,0 1 0 0 0,-4-2 0 0 0,-3-4 0 0 0,0 1 0 0 0,0 2 0 0 0,3 2 0 0 0,-4 0 0 0 0,3 0 0 0 0,-1 2 0 0 0,0-2 0 0 0,-3 1 0 0 0,-1 0 0 0 0,1-1 0 0 0,-1 0 0 0 0,0-3 0 0 0,-2-1 0 0 0,0 0 0 0 0,0 1 0 0 0,0 3 0 0 0,-2 0 0 0 0,-2 0 0 0 0,1 3 0 0 0,0-4 0 0 0,1 1 0 0 0,4 9 0 0 0,-2 4 0 0 0,-2 0 0 0 0,1-3 0 0 0,-1-3 0 0 0,-2-1 0 0 0,1 0 0 0 0,-2-1 0 0 0,0-3 0 0 0,1 0 0 0 0,1 4 0 0 0,-3-2 0 0 0,-1 0 0 0 0,-1-2 0 0 0,-2-2 0 0 0,-1 2 0 0 0,0-2 0 0 0,0-5 0 0 0,0 2 0 0 0,0-3 0 0 0,0-1 0 0 0,-1 2 0 0 0,1-2 0 0 0,0 3 0 0 0,0-2 0 0 0,0 0 0 0 0,0-2 0 0 0,-4-3 0 0 0,0 2 0 0 0,0 1 0 0 0,-4-1 0 0 0,1 0 0 0 0,-3-3 0 0 0,2 0 0 0 0,-3-1 0 0 0,1 0 0 0 0,-1 3 0 0 0,-2-3 0 0 0,0-1 0 0 0,0 0 0 0 0,-2-1 0 0 0,-1 1 0 0 0,1-1 0 0 0,0-2 0 0 0,-1-2 0 0 0,-1 1 0 0 0,-1 1 0 0 0,-1-2 0 0 0,-2-1 0 0 0,1 2 0 0 0,-1 0 0 0 0,0-1 0 0 0,0 0 0 0 0,1 0 0 0 0,-1 2 0 0 0,-4-2 0 0 0,1 0 0 0 0,-2-4 0 0 0,2 2 0 0 0,-2 1 0 0 0,-1 1 0 0 0,-2-1 0 0 0,-4 4 0 0 0,1-1 0 0 0,1-1 0 0 0,0 1 0 0 0,2-1 0 0 0,2-2 0 0 0,-2 2 0 0 0,-6 0 0 0 0,-4-2 0 0 0,4 1 0 0 0,3-3 0 0 0,-3 0 0 0 0,3 2 0 0 0,-1-2 0 0 0,2 1 0 0 0,0 1 0 0 0,-4-1 0 0 0,-4 0 0 0 0,-7 2 0 0 0,-3 2 0 0 0,0 1 0 0 0,2-2 0 0 0,5-1 0 0 0,3-2 0 0 0,0-4 0 0 0,1 0 0 0 0,3-1 0 0 0,0 1 0 0 0,0 0 0 0 0,-3-3 0 0 0,0-2 0 0 0,2 3 0 0 0,0-1 0 0 0,0 2 0 0 0,1 1 0 0 0,1-3 0 0 0,-1-1 0 0 0,-2 1 0 0 0,2 1 0 0 0,0-2 0 0 0,2-2 0 0 0,-3 0 0 0 0,-3 1 0 0 0,2 1 0 0 0,0 0 0 0 0,-1-2 0 0 0,3-1 0 0 0,0 0 0 0 0,0-1 0 0 0,-3-1 0 0 0,-3 0 0 0 0,0 0 0 0 0,0 0 0 0 0,-2-1 0 0 0,1 1 0 0 0,-1 0 0 0 0,-5 0 0 0 0,-1 0 0 0 0,1 0 0 0 0,1 0 0 0 0,2 0 0 0 0,2 0 0 0 0,4 0 0 0 0,2 0 0 0 0,-3-4 0 0 0,-2 0 0 0 0,0-4 0 0 0,-5 0 0 0 0,0 0 0 0 0,-7 0 0 0 0,-1 0 0 0 0,-1-2 0 0 0,5 1 0 0 0,0-2 0 0 0,3 1 0 0 0,-6-1 0 0 0,-3-2 0 0 0,-2-3 0 0 0,-3 2 0 0 0,0 0 0 0 0,-1-2 0 0 0,0 3 0 0 0,4-1 0 0 0,5 2 0 0 0,4 0 0 0 0,2-2 0 0 0,-4 2 0 0 0,-2 0 0 0 0,-3-3 0 0 0,-2 2 0 0 0,-2 0 0 0 0,4-2 0 0 0,-1 2 0 0 0,0-1 0 0 0,7 3 0 0 0,0-1 0 0 0,0 2 0 0 0,4-1 0 0 0,-1 1 0 0 0,2-1 0 0 0,1 2 0 0 0,1-1 0 0 0,-1-4 0 0 0,-5 2 0 0 0,2 3 0 0 0,5-1 0 0 0,0 1 0 0 0,5 3 0 0 0,1-2 0 0 0,2 1 0 0 0,-3-2 0 0 0,4 0 0 0 0,-1 2 0 0 0,0-1 0 0 0,-2-3 0 0 0,2 1 0 0 0,0 1 0 0 0,2-1 0 0 0,0 2 0 0 0,-1-2 0 0 0,-3 1 0 0 0,3 2 0 0 0,-1-2 0 0 0,2 2 0 0 0,4 1 0 0 0,3-1 0 0 0,2 0 0 0 0,-2-3 0 0 0,1 1 0 0 0,-3-1 0 0 0,0 1 0 0 0,1-2 0 0 0,2 1 0 0 0,1-2 0 0 0,2 3 0 0 0,1 2 0 0 0,3-2 0 0 0,2 1 0 0 0,1-2 0 0 0,-2 2 0 0 0,-1-3 0 0 0,0 2 0 0 0,1-1 0 0 0,1-4 0 0 0,4-1 0 0 0,0 1 0 0 0,1-1 0 0 0,4 3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customXml" Target="../ink/ink2.xml"/><Relationship Id="rId10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0" y="1503362"/>
            <a:ext cx="7674429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cs-CZ" sz="7200" b="1"/>
              <a:t>ZVEDACÍ RAMENO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209800" y="2787650"/>
            <a:ext cx="3624943" cy="12827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Fejfar, Simer, Feix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F158C1-3105-A823-65C9-AAA375C0E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/>
              <a:t>Zvedací mechanismus objektů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5591093-8E52-B5A8-D479-07AEED6262F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690688"/>
            <a:ext cx="3208338" cy="3686175"/>
          </a:xfrm>
        </p:spPr>
        <p:txBody>
          <a:bodyPr anchor="ctr">
            <a:normAutofit/>
          </a:bodyPr>
          <a:lstStyle/>
          <a:p>
            <a:r>
              <a:rPr lang="en-US" dirty="0"/>
              <a:t>Toto je </a:t>
            </a:r>
            <a:r>
              <a:rPr lang="en-US" dirty="0" err="1"/>
              <a:t>zvedací</a:t>
            </a:r>
            <a:r>
              <a:rPr lang="en-US" dirty="0"/>
              <a:t> </a:t>
            </a:r>
            <a:r>
              <a:rPr lang="en-US" dirty="0" err="1"/>
              <a:t>mechanismus</a:t>
            </a:r>
            <a:r>
              <a:rPr lang="en-US" dirty="0"/>
              <a:t> 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páčku</a:t>
            </a:r>
            <a:r>
              <a:rPr lang="cs-CZ" dirty="0"/>
              <a:t>.</a:t>
            </a:r>
            <a:endParaRPr lang="en-US" dirty="0" err="1"/>
          </a:p>
          <a:p>
            <a:r>
              <a:rPr lang="en-US" dirty="0" err="1"/>
              <a:t>Když</a:t>
            </a:r>
            <a:r>
              <a:rPr lang="en-US" dirty="0"/>
              <a:t> s </a:t>
            </a:r>
            <a:r>
              <a:rPr lang="en-US" dirty="0" err="1"/>
              <a:t>páčkou</a:t>
            </a:r>
            <a:r>
              <a:rPr lang="en-US" dirty="0"/>
              <a:t> </a:t>
            </a:r>
            <a:r>
              <a:rPr lang="en-US" dirty="0" err="1"/>
              <a:t>zatočí</a:t>
            </a:r>
            <a:r>
              <a:rPr lang="cs-CZ" dirty="0" err="1"/>
              <a:t>me</a:t>
            </a:r>
            <a:r>
              <a:rPr lang="cs-CZ" dirty="0"/>
              <a:t>,</a:t>
            </a:r>
            <a:r>
              <a:rPr lang="en-US" dirty="0"/>
              <a:t> </a:t>
            </a:r>
            <a:r>
              <a:rPr lang="en-US" dirty="0" err="1"/>
              <a:t>otevřou</a:t>
            </a:r>
            <a:r>
              <a:rPr lang="en-US" dirty="0"/>
              <a:t> se kola</a:t>
            </a:r>
            <a:r>
              <a:rPr lang="cs-CZ" dirty="0"/>
              <a:t>,</a:t>
            </a:r>
            <a:r>
              <a:rPr lang="en-US" dirty="0"/>
              <a:t> a ta</a:t>
            </a:r>
            <a:r>
              <a:rPr lang="cs-CZ" dirty="0"/>
              <a:t>k</a:t>
            </a:r>
            <a:r>
              <a:rPr lang="en-US" dirty="0"/>
              <a:t> </a:t>
            </a:r>
            <a:r>
              <a:rPr lang="en-US" dirty="0" err="1"/>
              <a:t>může</a:t>
            </a:r>
            <a:r>
              <a:rPr lang="cs-CZ" dirty="0" err="1"/>
              <a:t>me</a:t>
            </a:r>
            <a:r>
              <a:rPr lang="en-US" dirty="0"/>
              <a:t> </a:t>
            </a:r>
            <a:r>
              <a:rPr lang="en-US" dirty="0" err="1"/>
              <a:t>nabrat</a:t>
            </a:r>
            <a:r>
              <a:rPr lang="en-US" dirty="0"/>
              <a:t> </a:t>
            </a:r>
            <a:r>
              <a:rPr lang="en-US" dirty="0" err="1"/>
              <a:t>objekt</a:t>
            </a:r>
            <a:r>
              <a:rPr lang="cs-CZ" dirty="0"/>
              <a:t>.</a:t>
            </a:r>
            <a:r>
              <a:rPr lang="en-US" dirty="0"/>
              <a:t> </a:t>
            </a:r>
          </a:p>
        </p:txBody>
      </p:sp>
      <p:pic>
        <p:nvPicPr>
          <p:cNvPr id="5" name="Obrázek 4" descr="Obsah obrázku hračka, stroj/přístroj, Autodíly, inženýrství&#10;&#10;Obsah generovaný pomocí AI může být nesprávný.">
            <a:extLst>
              <a:ext uri="{FF2B5EF4-FFF2-40B4-BE49-F238E27FC236}">
                <a16:creationId xmlns:a16="http://schemas.microsoft.com/office/drawing/2014/main" id="{729C2B0B-96C0-71BA-3A6F-3EEAC14DA0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>
            <a:fillRect/>
          </a:stretch>
        </p:blipFill>
        <p:spPr>
          <a:xfrm rot="5400000">
            <a:off x="3791102" y="2010605"/>
            <a:ext cx="3685307" cy="3045474"/>
          </a:xfrm>
          <a:prstGeom prst="rect">
            <a:avLst/>
          </a:prstGeom>
        </p:spPr>
      </p:pic>
      <p:pic>
        <p:nvPicPr>
          <p:cNvPr id="4" name="Zástupný obsah 3" descr="Obsah obrázku kolo, pneumatika, Autodíly, ozubené kolo&#10;&#10;Obsah generovaný pomocí AI může být nesprávný.">
            <a:extLst>
              <a:ext uri="{FF2B5EF4-FFF2-40B4-BE49-F238E27FC236}">
                <a16:creationId xmlns:a16="http://schemas.microsoft.com/office/drawing/2014/main" id="{17357716-78AC-F864-38E6-B9B63F02124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"/>
          <a:stretch>
            <a:fillRect/>
          </a:stretch>
        </p:blipFill>
        <p:spPr>
          <a:xfrm rot="5400000">
            <a:off x="7279168" y="2010924"/>
            <a:ext cx="3716097" cy="307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27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5284A-E71F-6FC2-FF06-9CFA71993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>
            <a:extLst>
              <a:ext uri="{FF2B5EF4-FFF2-40B4-BE49-F238E27FC236}">
                <a16:creationId xmlns:a16="http://schemas.microsoft.com/office/drawing/2014/main" id="{DB3A8565-0759-8E52-50A3-5BB2ABBC04D5}"/>
              </a:ext>
            </a:extLst>
          </p:cNvPr>
          <p:cNvSpPr txBox="1">
            <a:spLocks/>
          </p:cNvSpPr>
          <p:nvPr/>
        </p:nvSpPr>
        <p:spPr>
          <a:xfrm>
            <a:off x="549277" y="762000"/>
            <a:ext cx="6839402" cy="7465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err="1"/>
              <a:t>Zvedací</a:t>
            </a:r>
            <a:r>
              <a:rPr lang="en-US" sz="4800" b="1" dirty="0"/>
              <a:t> </a:t>
            </a:r>
            <a:r>
              <a:rPr lang="en-US" sz="4800" b="1" dirty="0" err="1"/>
              <a:t>mechanismus</a:t>
            </a:r>
            <a:r>
              <a:rPr lang="en-US" sz="4800" b="1" dirty="0"/>
              <a:t> </a:t>
            </a:r>
            <a:r>
              <a:rPr lang="en-US" sz="4800" b="1" dirty="0" err="1"/>
              <a:t>ramene</a:t>
            </a:r>
            <a:endParaRPr lang="en-US" sz="4800" b="1" dirty="0"/>
          </a:p>
        </p:txBody>
      </p:sp>
      <p:sp>
        <p:nvSpPr>
          <p:cNvPr id="24" name="Content Placeholder 8">
            <a:extLst>
              <a:ext uri="{FF2B5EF4-FFF2-40B4-BE49-F238E27FC236}">
                <a16:creationId xmlns:a16="http://schemas.microsoft.com/office/drawing/2014/main" id="{5530F02C-33EF-03C8-9C8E-A000E6EA38F9}"/>
              </a:ext>
            </a:extLst>
          </p:cNvPr>
          <p:cNvSpPr txBox="1">
            <a:spLocks/>
          </p:cNvSpPr>
          <p:nvPr/>
        </p:nvSpPr>
        <p:spPr>
          <a:xfrm>
            <a:off x="549276" y="2393680"/>
            <a:ext cx="4137023" cy="650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/>
              <a:t>Takhle</a:t>
            </a:r>
            <a:r>
              <a:rPr lang="en-US" sz="2000" dirty="0"/>
              <a:t> </a:t>
            </a:r>
            <a:r>
              <a:rPr lang="en-US" sz="2000" dirty="0" err="1"/>
              <a:t>drží</a:t>
            </a:r>
            <a:r>
              <a:rPr lang="en-US" sz="2000" dirty="0"/>
              <a:t> </a:t>
            </a:r>
            <a:r>
              <a:rPr lang="en-US" sz="2000" dirty="0" err="1"/>
              <a:t>naše</a:t>
            </a:r>
            <a:r>
              <a:rPr lang="en-US" sz="2000" dirty="0"/>
              <a:t> </a:t>
            </a:r>
            <a:r>
              <a:rPr lang="en-US" sz="2000" dirty="0" err="1"/>
              <a:t>zvedací</a:t>
            </a:r>
            <a:r>
              <a:rPr lang="en-US" sz="2000" dirty="0"/>
              <a:t> </a:t>
            </a:r>
            <a:r>
              <a:rPr lang="en-US" sz="2000" dirty="0" err="1"/>
              <a:t>rameno</a:t>
            </a:r>
            <a:r>
              <a:rPr lang="en-US" sz="2000" dirty="0"/>
              <a:t> a </a:t>
            </a:r>
            <a:r>
              <a:rPr lang="en-US" sz="2000" dirty="0" err="1"/>
              <a:t>zvedá</a:t>
            </a:r>
            <a:r>
              <a:rPr lang="en-US" sz="2000" dirty="0"/>
              <a:t> se </a:t>
            </a:r>
            <a:r>
              <a:rPr lang="en-US" sz="2000" dirty="0" err="1"/>
              <a:t>tím</a:t>
            </a:r>
            <a:r>
              <a:rPr lang="cs-CZ" sz="2000" dirty="0"/>
              <a:t>, </a:t>
            </a:r>
            <a:r>
              <a:rPr lang="en-US" sz="2000" dirty="0"/>
              <a:t>ž</a:t>
            </a:r>
            <a:r>
              <a:rPr lang="cs-CZ" sz="2000" dirty="0"/>
              <a:t>e</a:t>
            </a:r>
            <a:r>
              <a:rPr lang="en-US" sz="2000" dirty="0"/>
              <a:t> </a:t>
            </a:r>
            <a:r>
              <a:rPr lang="en-US" sz="2000" dirty="0" err="1"/>
              <a:t>zatočí</a:t>
            </a:r>
            <a:r>
              <a:rPr lang="cs-CZ" sz="2000" dirty="0" err="1"/>
              <a:t>me</a:t>
            </a:r>
            <a:r>
              <a:rPr lang="en-US" sz="2000" dirty="0"/>
              <a:t> </a:t>
            </a:r>
            <a:r>
              <a:rPr lang="en-US" sz="2000" dirty="0" err="1"/>
              <a:t>páčkou</a:t>
            </a:r>
            <a:r>
              <a:rPr lang="en-US" sz="2000" dirty="0"/>
              <a:t> </a:t>
            </a:r>
            <a:r>
              <a:rPr lang="en-US" sz="2000" dirty="0" err="1"/>
              <a:t>vedle</a:t>
            </a:r>
            <a:r>
              <a:rPr lang="en-US" sz="2000" dirty="0"/>
              <a:t> </a:t>
            </a:r>
            <a:r>
              <a:rPr lang="en-US" sz="2000" dirty="0" err="1"/>
              <a:t>navijá</a:t>
            </a:r>
            <a:r>
              <a:rPr lang="cs-CZ" sz="2000" dirty="0"/>
              <a:t>k</a:t>
            </a:r>
            <a:r>
              <a:rPr lang="en-US" sz="2000" dirty="0"/>
              <a:t>u s </a:t>
            </a:r>
            <a:r>
              <a:rPr lang="en-US" sz="2000" dirty="0" err="1"/>
              <a:t>provázkem</a:t>
            </a:r>
            <a:r>
              <a:rPr lang="cs-CZ" sz="2000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páčka</a:t>
            </a:r>
            <a:r>
              <a:rPr lang="cs-CZ" sz="2000" dirty="0"/>
              <a:t> </a:t>
            </a:r>
            <a:r>
              <a:rPr lang="en-US" sz="2000" dirty="0"/>
              <a:t>je </a:t>
            </a:r>
            <a:r>
              <a:rPr lang="en-US" sz="2000" dirty="0" err="1"/>
              <a:t>zakroužkováńa</a:t>
            </a:r>
            <a:r>
              <a:rPr lang="en-US" sz="2000" dirty="0"/>
              <a:t> </a:t>
            </a:r>
            <a:r>
              <a:rPr lang="en-US" sz="2000" dirty="0" err="1"/>
              <a:t>červenou</a:t>
            </a:r>
            <a:r>
              <a:rPr lang="en-US" sz="2000" dirty="0"/>
              <a:t> </a:t>
            </a:r>
            <a:r>
              <a:rPr lang="en-US" sz="2000" dirty="0" err="1"/>
              <a:t>barvou</a:t>
            </a:r>
            <a:r>
              <a:rPr lang="cs-CZ" sz="2000" dirty="0"/>
              <a:t>.</a:t>
            </a:r>
            <a:endParaRPr lang="en-US" sz="2000" dirty="0"/>
          </a:p>
          <a:p>
            <a:pPr marL="0" indent="0" algn="just">
              <a:buFont typeface="Arial" panose="020B0604020202020204" pitchFamily="34" charset="0"/>
              <a:buNone/>
            </a:pPr>
            <a:endParaRPr lang="cs-CZ" sz="2000" dirty="0"/>
          </a:p>
        </p:txBody>
      </p:sp>
      <p:pic>
        <p:nvPicPr>
          <p:cNvPr id="6" name="Obrázek 5" descr="Obsah obrázku inženýrství, stroj/přístroj, Elektrické vedení, interiér&#10;&#10;Obsah generovaný pomocí AI může být nesprávný.">
            <a:extLst>
              <a:ext uri="{FF2B5EF4-FFF2-40B4-BE49-F238E27FC236}">
                <a16:creationId xmlns:a16="http://schemas.microsoft.com/office/drawing/2014/main" id="{06AC26F7-4311-68C5-85EE-42A47BA15EA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5271584" y="2143954"/>
            <a:ext cx="4378837" cy="3307856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Rukopis 9">
                <a:extLst>
                  <a:ext uri="{FF2B5EF4-FFF2-40B4-BE49-F238E27FC236}">
                    <a16:creationId xmlns:a16="http://schemas.microsoft.com/office/drawing/2014/main" id="{008DF5C0-9F08-9982-EEFF-4C8D2428DF50}"/>
                  </a:ext>
                </a:extLst>
              </p14:cNvPr>
              <p14:cNvContentPartPr/>
              <p14:nvPr/>
            </p14:nvContentPartPr>
            <p14:xfrm>
              <a:off x="6516501" y="3797882"/>
              <a:ext cx="803852" cy="951957"/>
            </p14:xfrm>
          </p:contentPart>
        </mc:Choice>
        <mc:Fallback xmlns="">
          <p:pic>
            <p:nvPicPr>
              <p:cNvPr id="10" name="Rukopis 9">
                <a:extLst>
                  <a:ext uri="{FF2B5EF4-FFF2-40B4-BE49-F238E27FC236}">
                    <a16:creationId xmlns:a16="http://schemas.microsoft.com/office/drawing/2014/main" id="{008DF5C0-9F08-9982-EEFF-4C8D2428DF5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98510" y="3779887"/>
                <a:ext cx="839475" cy="9875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Rukopis 11">
                <a:extLst>
                  <a:ext uri="{FF2B5EF4-FFF2-40B4-BE49-F238E27FC236}">
                    <a16:creationId xmlns:a16="http://schemas.microsoft.com/office/drawing/2014/main" id="{16095D65-D0AE-F6A2-C841-260F11BD4DCD}"/>
                  </a:ext>
                </a:extLst>
              </p14:cNvPr>
              <p14:cNvContentPartPr/>
              <p14:nvPr/>
            </p14:nvContentPartPr>
            <p14:xfrm>
              <a:off x="10160000" y="762000"/>
              <a:ext cx="10160" cy="10160"/>
            </p14:xfrm>
          </p:contentPart>
        </mc:Choice>
        <mc:Fallback xmlns="">
          <p:pic>
            <p:nvPicPr>
              <p:cNvPr id="12" name="Rukopis 11">
                <a:extLst>
                  <a:ext uri="{FF2B5EF4-FFF2-40B4-BE49-F238E27FC236}">
                    <a16:creationId xmlns:a16="http://schemas.microsoft.com/office/drawing/2014/main" id="{16095D65-D0AE-F6A2-C841-260F11BD4DC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117667" y="254000"/>
                <a:ext cx="93980" cy="10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558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D60CBB-BD3C-7DC2-8E46-DC55A5E49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1107556"/>
            <a:ext cx="4888305" cy="1514230"/>
          </a:xfrm>
        </p:spPr>
        <p:txBody>
          <a:bodyPr anchor="t">
            <a:normAutofit/>
          </a:bodyPr>
          <a:lstStyle/>
          <a:p>
            <a:r>
              <a:rPr lang="cs-CZ" sz="4800" b="1" dirty="0"/>
              <a:t>Páčka na rameno, aby dosáhlo dál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B229E9-0B07-A295-B365-CA3A64CB8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784856"/>
            <a:ext cx="4085665" cy="35912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Takhle</a:t>
            </a:r>
            <a:r>
              <a:rPr lang="en-US" dirty="0"/>
              <a:t> </a:t>
            </a:r>
            <a:r>
              <a:rPr lang="en-US" dirty="0" err="1"/>
              <a:t>páčka</a:t>
            </a:r>
            <a:r>
              <a:rPr lang="en-US" dirty="0"/>
              <a:t> </a:t>
            </a:r>
            <a:r>
              <a:rPr lang="en-US" dirty="0" err="1"/>
              <a:t>funguje</a:t>
            </a:r>
            <a:r>
              <a:rPr lang="en-US" dirty="0"/>
              <a:t> </a:t>
            </a:r>
            <a:r>
              <a:rPr lang="cs-CZ" dirty="0"/>
              <a:t>na to,</a:t>
            </a:r>
            <a:r>
              <a:rPr lang="en-US" dirty="0"/>
              <a:t> aby </a:t>
            </a:r>
            <a:r>
              <a:rPr lang="en-US" dirty="0" err="1"/>
              <a:t>rameno</a:t>
            </a:r>
            <a:r>
              <a:rPr lang="en-US" dirty="0"/>
              <a:t> </a:t>
            </a:r>
            <a:r>
              <a:rPr lang="en-US" dirty="0" err="1"/>
              <a:t>dosáhlo</a:t>
            </a:r>
            <a:r>
              <a:rPr lang="en-US" dirty="0"/>
              <a:t> </a:t>
            </a:r>
            <a:r>
              <a:rPr lang="en-US" dirty="0" err="1"/>
              <a:t>dál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blíž</a:t>
            </a:r>
            <a:r>
              <a:rPr lang="en-US" dirty="0"/>
              <a:t> </a:t>
            </a:r>
            <a:r>
              <a:rPr lang="en-US" dirty="0" err="1"/>
              <a:t>podle</a:t>
            </a:r>
            <a:r>
              <a:rPr lang="en-US" dirty="0"/>
              <a:t> toho </a:t>
            </a:r>
            <a:r>
              <a:rPr lang="en-US" dirty="0" err="1"/>
              <a:t>kde</a:t>
            </a:r>
            <a:r>
              <a:rPr lang="en-US" dirty="0"/>
              <a:t> je </a:t>
            </a:r>
            <a:r>
              <a:rPr lang="en-US" dirty="0" err="1"/>
              <a:t>objekt</a:t>
            </a:r>
            <a:r>
              <a:rPr lang="cs-CZ" dirty="0"/>
              <a:t>.</a:t>
            </a:r>
            <a:endParaRPr lang="en-US" dirty="0"/>
          </a:p>
        </p:txBody>
      </p:sp>
      <p:pic>
        <p:nvPicPr>
          <p:cNvPr id="4" name="Zástupný obsah 3" descr="Obsah obrázku Maketa, hračka, inženýrství, Stavebnice&#10;&#10;Obsah generovaný pomocí AI může být nesprávný.">
            <a:extLst>
              <a:ext uri="{FF2B5EF4-FFF2-40B4-BE49-F238E27FC236}">
                <a16:creationId xmlns:a16="http://schemas.microsoft.com/office/drawing/2014/main" id="{E58E8166-3F96-5BF3-8AD5-4A701A986B0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878"/>
          <a:stretch>
            <a:fillRect/>
          </a:stretch>
        </p:blipFill>
        <p:spPr>
          <a:xfrm rot="5400000">
            <a:off x="6077021" y="1142970"/>
            <a:ext cx="4928612" cy="43849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726C4611-7275-EA27-D389-EAD4D5A5626E}"/>
                  </a:ext>
                </a:extLst>
              </p14:cNvPr>
              <p14:cNvContentPartPr/>
              <p14:nvPr/>
            </p14:nvContentPartPr>
            <p14:xfrm>
              <a:off x="7600824" y="2784856"/>
              <a:ext cx="1993606" cy="1813733"/>
            </p14:xfrm>
          </p:contentPart>
        </mc:Choice>
        <mc:Fallback xmlns=""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726C4611-7275-EA27-D389-EAD4D5A5626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82828" y="2766859"/>
                <a:ext cx="2029238" cy="18493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759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DE4A73-8B77-8DF9-3F5C-851F0C72C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697" y="1315171"/>
            <a:ext cx="8381703" cy="1325563"/>
          </a:xfrm>
        </p:spPr>
        <p:txBody>
          <a:bodyPr anchor="ctr">
            <a:noAutofit/>
          </a:bodyPr>
          <a:lstStyle/>
          <a:p>
            <a:r>
              <a:rPr lang="cs-CZ" sz="4800" b="1" dirty="0"/>
              <a:t>Otevírání kol a podpora</a:t>
            </a:r>
            <a:br>
              <a:rPr lang="cs-CZ" sz="4800" b="1" dirty="0"/>
            </a:br>
            <a:r>
              <a:rPr lang="cs-CZ" sz="4800" b="1" dirty="0"/>
              <a:t>stability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9BD2DE7-B056-6C59-45C6-E4C1D539869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96932" y="1929679"/>
            <a:ext cx="4646613" cy="3613150"/>
          </a:xfrm>
        </p:spPr>
        <p:txBody>
          <a:bodyPr anchor="ctr">
            <a:normAutofit/>
          </a:bodyPr>
          <a:lstStyle/>
          <a:p>
            <a:r>
              <a:rPr lang="en-US" dirty="0" err="1"/>
              <a:t>Tahle</a:t>
            </a:r>
            <a:r>
              <a:rPr lang="en-US" dirty="0"/>
              <a:t> </a:t>
            </a:r>
            <a:r>
              <a:rPr lang="en-US" dirty="0" err="1"/>
              <a:t>páčka</a:t>
            </a:r>
            <a:r>
              <a:rPr lang="en-US" dirty="0"/>
              <a:t> </a:t>
            </a:r>
            <a:r>
              <a:rPr lang="en-US" dirty="0" err="1"/>
              <a:t>zpevňuje</a:t>
            </a:r>
            <a:r>
              <a:rPr lang="en-US" dirty="0"/>
              <a:t> </a:t>
            </a:r>
            <a:r>
              <a:rPr lang="en-US" dirty="0" err="1"/>
              <a:t>rameno</a:t>
            </a:r>
            <a:r>
              <a:rPr lang="en-US" dirty="0"/>
              <a:t> a </a:t>
            </a:r>
            <a:r>
              <a:rPr lang="en-US" dirty="0" err="1"/>
              <a:t>pomáhá</a:t>
            </a:r>
            <a:r>
              <a:rPr lang="en-US" dirty="0"/>
              <a:t> </a:t>
            </a:r>
            <a:r>
              <a:rPr lang="en-US" dirty="0" err="1"/>
              <a:t>otvírat</a:t>
            </a:r>
            <a:r>
              <a:rPr lang="en-US" dirty="0"/>
              <a:t> kola</a:t>
            </a:r>
            <a:r>
              <a:rPr lang="cs-CZ" dirty="0"/>
              <a:t>,</a:t>
            </a:r>
            <a:r>
              <a:rPr lang="en-US" dirty="0"/>
              <a:t> </a:t>
            </a:r>
            <a:r>
              <a:rPr lang="en-US" dirty="0" err="1"/>
              <a:t>kter</a:t>
            </a:r>
            <a:r>
              <a:rPr lang="cs-CZ" dirty="0"/>
              <a:t>á</a:t>
            </a:r>
            <a:r>
              <a:rPr lang="en-US" dirty="0"/>
              <a:t> </a:t>
            </a:r>
            <a:r>
              <a:rPr lang="en-US" dirty="0" err="1"/>
              <a:t>berou</a:t>
            </a:r>
            <a:r>
              <a:rPr lang="en-US" dirty="0"/>
              <a:t> </a:t>
            </a:r>
            <a:r>
              <a:rPr lang="en-US" dirty="0" err="1"/>
              <a:t>objekty</a:t>
            </a:r>
            <a:endParaRPr lang="en-US" dirty="0"/>
          </a:p>
        </p:txBody>
      </p:sp>
      <p:pic>
        <p:nvPicPr>
          <p:cNvPr id="4" name="Zástupný obsah 3" descr="Obsah obrázku inženýrství, budova, ocel, stroj/přístroj&#10;&#10;Obsah generovaný pomocí AI může být nesprávný.">
            <a:extLst>
              <a:ext uri="{FF2B5EF4-FFF2-40B4-BE49-F238E27FC236}">
                <a16:creationId xmlns:a16="http://schemas.microsoft.com/office/drawing/2014/main" id="{F02140DE-74E7-0B61-1AC3-438D187D7A9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61" r="7190"/>
          <a:stretch>
            <a:fillRect/>
          </a:stretch>
        </p:blipFill>
        <p:spPr>
          <a:xfrm rot="5400000">
            <a:off x="6732937" y="1688896"/>
            <a:ext cx="4498521" cy="412519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478D8ABD-F1ED-230D-3FD2-225498FA5A25}"/>
                  </a:ext>
                </a:extLst>
              </p14:cNvPr>
              <p14:cNvContentPartPr/>
              <p14:nvPr/>
            </p14:nvContentPartPr>
            <p14:xfrm>
              <a:off x="7740110" y="3324532"/>
              <a:ext cx="2484175" cy="1765128"/>
            </p14:xfrm>
          </p:contentPart>
        </mc:Choice>
        <mc:Fallback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478D8ABD-F1ED-230D-3FD2-225498FA5A2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22114" y="3306535"/>
                <a:ext cx="2519807" cy="180076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71870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985B8E3-16B6-4663-F6B4-175652857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cs-CZ" sz="4800" b="1" dirty="0"/>
              <a:t>Otvírání kol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F82E9DD-DDF6-3E31-2B87-9956F276F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893493"/>
            <a:ext cx="4663875" cy="3769835"/>
          </a:xfrm>
        </p:spPr>
        <p:txBody>
          <a:bodyPr anchor="ctr">
            <a:normAutofit/>
          </a:bodyPr>
          <a:lstStyle/>
          <a:p>
            <a:r>
              <a:rPr lang="en-US" dirty="0" err="1"/>
              <a:t>Touhle</a:t>
            </a:r>
            <a:r>
              <a:rPr lang="en-US" dirty="0"/>
              <a:t> </a:t>
            </a:r>
            <a:r>
              <a:rPr lang="en-US" dirty="0" err="1"/>
              <a:t>páčk</a:t>
            </a:r>
            <a:r>
              <a:rPr lang="en-US" dirty="0" err="1">
                <a:solidFill>
                  <a:srgbClr val="000000"/>
                </a:solidFill>
                <a:latin typeface="Aptos"/>
              </a:rPr>
              <a:t>ou</a:t>
            </a:r>
            <a:r>
              <a:rPr lang="en-US" dirty="0"/>
              <a:t> se </a:t>
            </a:r>
            <a:r>
              <a:rPr lang="en-US" dirty="0" err="1"/>
              <a:t>otvírají</a:t>
            </a:r>
            <a:r>
              <a:rPr lang="en-US" dirty="0"/>
              <a:t> kola</a:t>
            </a:r>
            <a:r>
              <a:rPr lang="cs-CZ" dirty="0"/>
              <a:t>,</a:t>
            </a:r>
            <a:r>
              <a:rPr lang="en-US" dirty="0"/>
              <a:t> </a:t>
            </a:r>
            <a:r>
              <a:rPr lang="en-US" dirty="0" err="1"/>
              <a:t>která</a:t>
            </a:r>
            <a:r>
              <a:rPr lang="en-US" dirty="0"/>
              <a:t> </a:t>
            </a:r>
            <a:r>
              <a:rPr lang="en-US" dirty="0" err="1"/>
              <a:t>můžou</a:t>
            </a:r>
            <a:r>
              <a:rPr lang="en-US" dirty="0"/>
              <a:t> </a:t>
            </a:r>
            <a:r>
              <a:rPr lang="en-US" dirty="0" err="1"/>
              <a:t>brát</a:t>
            </a:r>
            <a:r>
              <a:rPr lang="en-US" dirty="0"/>
              <a:t> </a:t>
            </a:r>
            <a:r>
              <a:rPr lang="en-US" dirty="0" err="1"/>
              <a:t>objekty</a:t>
            </a:r>
            <a:r>
              <a:rPr lang="cs-CZ" dirty="0"/>
              <a:t>.</a:t>
            </a:r>
            <a:endParaRPr lang="en-US" dirty="0"/>
          </a:p>
        </p:txBody>
      </p:sp>
      <p:pic>
        <p:nvPicPr>
          <p:cNvPr id="4" name="Zástupný obsah 3" descr="Obsah obrázku inženýrství, hračka, Maketa, hoblovat&#10;&#10;Obsah generovaný pomocí AI může být nesprávný.">
            <a:extLst>
              <a:ext uri="{FF2B5EF4-FFF2-40B4-BE49-F238E27FC236}">
                <a16:creationId xmlns:a16="http://schemas.microsoft.com/office/drawing/2014/main" id="{ECC9DA6A-5EC6-C683-A47E-309A0D5616F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94" r="11153"/>
          <a:stretch>
            <a:fillRect/>
          </a:stretch>
        </p:blipFill>
        <p:spPr>
          <a:xfrm rot="5400000">
            <a:off x="6092557" y="1144578"/>
            <a:ext cx="4531177" cy="4341341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8526273F-9B29-7EB6-81DB-AD1F80810C82}"/>
                  </a:ext>
                </a:extLst>
              </p14:cNvPr>
              <p14:cNvContentPartPr/>
              <p14:nvPr/>
            </p14:nvContentPartPr>
            <p14:xfrm>
              <a:off x="6627999" y="3825514"/>
              <a:ext cx="2468697" cy="1675628"/>
            </p14:xfrm>
          </p:contentPart>
        </mc:Choice>
        <mc:Fallback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8526273F-9B29-7EB6-81DB-AD1F80810C8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10000" y="3807520"/>
                <a:ext cx="2504334" cy="171125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726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63CA4A-917B-9F44-5A2A-1AB7C099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/>
              <a:t>Rameno zepředu a zezadu</a:t>
            </a:r>
          </a:p>
        </p:txBody>
      </p:sp>
      <p:pic>
        <p:nvPicPr>
          <p:cNvPr id="4" name="Zástupný obsah 3" descr="Obsah obrázku nářadí, stroj/přístroj, inženýrství, hoblovat&#10;&#10;Obsah generovaný pomocí AI může být nesprávný.">
            <a:extLst>
              <a:ext uri="{FF2B5EF4-FFF2-40B4-BE49-F238E27FC236}">
                <a16:creationId xmlns:a16="http://schemas.microsoft.com/office/drawing/2014/main" id="{DED9CDA3-2F29-C62F-5CAD-C83B64FA589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287848" y="2241039"/>
            <a:ext cx="4520560" cy="3419856"/>
          </a:xfrm>
          <a:prstGeom prst="rect">
            <a:avLst/>
          </a:prstGeom>
        </p:spPr>
      </p:pic>
      <p:pic>
        <p:nvPicPr>
          <p:cNvPr id="5" name="Obrázek 4" descr="Obsah obrázku kolo, Autodíly, interiér, jízdní kolo&#10;&#10;Obsah generovaný pomocí AI může být nesprávný.">
            <a:extLst>
              <a:ext uri="{FF2B5EF4-FFF2-40B4-BE49-F238E27FC236}">
                <a16:creationId xmlns:a16="http://schemas.microsoft.com/office/drawing/2014/main" id="{757D2BA6-52FA-7E6D-E5AF-E80614655C3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5162757" y="2240669"/>
            <a:ext cx="4520560" cy="342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340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52DC17-FC8F-9B74-79DE-27D732F48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55" y="1204735"/>
            <a:ext cx="5436945" cy="1270390"/>
          </a:xfrm>
        </p:spPr>
        <p:txBody>
          <a:bodyPr anchor="t">
            <a:noAutofit/>
          </a:bodyPr>
          <a:lstStyle/>
          <a:p>
            <a:r>
              <a:rPr lang="cs-CZ" sz="4800" b="1" dirty="0"/>
              <a:t>Konec prezentace</a:t>
            </a:r>
            <a:br>
              <a:rPr lang="cs-CZ" sz="5400" b="1" dirty="0"/>
            </a:br>
            <a:br>
              <a:rPr lang="cs-CZ" sz="5400" b="1" dirty="0"/>
            </a:br>
            <a:r>
              <a:rPr lang="cs-CZ" sz="2000" b="1" dirty="0"/>
              <a:t>Děkujeme za pozornost.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1902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135</Words>
  <Application>Microsoft Office PowerPoint</Application>
  <PresentationFormat>Širokoúhlá obrazovka</PresentationFormat>
  <Paragraphs>15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Motiv systému Office</vt:lpstr>
      <vt:lpstr>ZVEDACÍ RAMENO</vt:lpstr>
      <vt:lpstr>Zvedací mechanismus objektů</vt:lpstr>
      <vt:lpstr>Prezentace aplikace PowerPoint</vt:lpstr>
      <vt:lpstr>Páčka na rameno, aby dosáhlo dál</vt:lpstr>
      <vt:lpstr>Otevírání kol a podpora stability</vt:lpstr>
      <vt:lpstr>Otvírání kol</vt:lpstr>
      <vt:lpstr>Rameno zepředu a zezadu</vt:lpstr>
      <vt:lpstr>Konec prezentace  Děkujeme za pozornost.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Flégl Ondřej</cp:lastModifiedBy>
  <cp:revision>226</cp:revision>
  <dcterms:created xsi:type="dcterms:W3CDTF">2026-02-27T10:21:26Z</dcterms:created>
  <dcterms:modified xsi:type="dcterms:W3CDTF">2026-02-27T20:19:12Z</dcterms:modified>
</cp:coreProperties>
</file>