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9EB0B-4DF3-4F9C-A158-F14864A9746E}" v="115" dt="2026-02-27T11:10:29.771"/>
    <p1510:client id="{B282968B-202E-0077-24F9-BE33192C4B14}" v="1" dt="2026-02-27T12:28:05.085"/>
    <p1510:client id="{C49FA3DA-C7D9-4D04-9AF4-C9969E3C068D}" v="162" dt="2026-02-27T11:19:59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pPr algn="l"/>
            <a:r>
              <a:rPr lang="cs-CZ" sz="6600"/>
              <a:t>Jeřáb Drákula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0080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/>
              <a:t>Adam Stuchlík, Lukáš khun, Roman Vaniš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interiér, hračka, nábytek, zeď&#10;&#10;Obsah generovaný pomocí AI může být nesprávný.">
            <a:extLst>
              <a:ext uri="{FF2B5EF4-FFF2-40B4-BE49-F238E27FC236}">
                <a16:creationId xmlns:a16="http://schemas.microsoft.com/office/drawing/2014/main" id="{066139F4-E8AF-F8E7-E407-B8BAA5DE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4803"/>
          <a:stretch>
            <a:fillRect/>
          </a:stretch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Obrázek 4" descr="Obsah obrázku interiér, podlaha, stůl&#10;&#10;Obsah generovaný pomocí AI může být nesprávný.">
            <a:extLst>
              <a:ext uri="{FF2B5EF4-FFF2-40B4-BE49-F238E27FC236}">
                <a16:creationId xmlns:a16="http://schemas.microsoft.com/office/drawing/2014/main" id="{1E941EFF-1CA2-CB2E-C23E-E55F2E15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7" r="-1" b="-1"/>
          <a:stretch>
            <a:fillRect/>
          </a:stretch>
        </p:blipFill>
        <p:spPr>
          <a:xfrm>
            <a:off x="20" y="655"/>
            <a:ext cx="8115280" cy="4468659"/>
          </a:xfrm>
          <a:prstGeom prst="rect">
            <a:avLst/>
          </a:prstGeom>
        </p:spPr>
      </p:pic>
      <p:pic>
        <p:nvPicPr>
          <p:cNvPr id="4" name="Obrázek 3" descr="Obsah obrázku hračka, interiér, kolo, robot&#10;&#10;Obsah generovaný pomocí AI může být nesprávný.">
            <a:extLst>
              <a:ext uri="{FF2B5EF4-FFF2-40B4-BE49-F238E27FC236}">
                <a16:creationId xmlns:a16="http://schemas.microsoft.com/office/drawing/2014/main" id="{84264E31-5D0E-0982-CC35-041A343F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45" r="2" b="24995"/>
          <a:stretch>
            <a:fillRect/>
          </a:stretch>
        </p:blipFill>
        <p:spPr>
          <a:xfrm>
            <a:off x="8115298" y="-6"/>
            <a:ext cx="4076702" cy="44688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1E6CFF-D0C7-8F2E-D739-C5F34D10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905953"/>
            <a:ext cx="9932691" cy="85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Pevnost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6B9DE-C880-4913-7786-794183C3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570" y="5764694"/>
            <a:ext cx="9932690" cy="436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Pevnos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stabilitu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zajišťují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šikmé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podpěry</a:t>
            </a:r>
          </a:p>
        </p:txBody>
      </p:sp>
    </p:spTree>
    <p:extLst>
      <p:ext uri="{BB962C8B-B14F-4D97-AF65-F5344CB8AC3E}">
        <p14:creationId xmlns:p14="http://schemas.microsoft.com/office/powerpoint/2010/main" val="194569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BECE1-41CD-CB87-4D1B-C82BFE4C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Zvedací mechanismus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FBD65F-1E0D-A50B-C4D4-AA01C9BC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/>
              <a:t>Zvedací</a:t>
            </a:r>
            <a:r>
              <a:rPr lang="en-US" sz="2400"/>
              <a:t> </a:t>
            </a:r>
            <a:r>
              <a:rPr lang="en-US" sz="2400" err="1"/>
              <a:t>mechanismus</a:t>
            </a:r>
            <a:r>
              <a:rPr lang="en-US" sz="2400"/>
              <a:t> </a:t>
            </a:r>
            <a:r>
              <a:rPr lang="en-US" sz="2400" err="1"/>
              <a:t>funguje</a:t>
            </a:r>
            <a:r>
              <a:rPr lang="en-US" sz="2400"/>
              <a:t> </a:t>
            </a:r>
            <a:r>
              <a:rPr lang="en-US" sz="2400" err="1"/>
              <a:t>pomocí</a:t>
            </a:r>
            <a:r>
              <a:rPr lang="en-US" sz="2400"/>
              <a:t> </a:t>
            </a:r>
            <a:r>
              <a:rPr lang="en-US" sz="2400" err="1"/>
              <a:t>kladky</a:t>
            </a:r>
            <a:r>
              <a:rPr lang="en-US" sz="2400"/>
              <a:t> s provázkem </a:t>
            </a:r>
            <a:endParaRPr lang="en-US" sz="2400" err="1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Obrázek 3" descr="Obsah obrázku řetězy, kovové předměty, ocel, kov&#10;&#10;Obsah generovaný pomocí AI může být nesprávný.">
            <a:extLst>
              <a:ext uri="{FF2B5EF4-FFF2-40B4-BE49-F238E27FC236}">
                <a16:creationId xmlns:a16="http://schemas.microsoft.com/office/drawing/2014/main" id="{11E63144-8D2F-0CAE-6C18-2B86736F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17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6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CDB3D4-8288-F1B6-ACCA-2CD55FD4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Pojistka</a:t>
            </a:r>
            <a:r>
              <a:rPr lang="en-US" sz="5400"/>
              <a:t> </a:t>
            </a:r>
            <a:r>
              <a:rPr lang="en-US" sz="5400" err="1"/>
              <a:t>zvedacího</a:t>
            </a:r>
            <a:r>
              <a:rPr lang="en-US" sz="5400"/>
              <a:t> </a:t>
            </a:r>
            <a:r>
              <a:rPr lang="en-US" sz="5400" err="1"/>
              <a:t>mechanismu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76AE68-7CC6-E523-F896-C8F704BA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err="1"/>
              <a:t>Pojistka</a:t>
            </a:r>
            <a:r>
              <a:rPr lang="en-US" sz="2400"/>
              <a:t> je </a:t>
            </a:r>
            <a:r>
              <a:rPr lang="en-US" sz="2400" err="1"/>
              <a:t>jednoduše</a:t>
            </a:r>
            <a:r>
              <a:rPr lang="en-US" sz="2400"/>
              <a:t> </a:t>
            </a:r>
            <a:r>
              <a:rPr lang="en-US" sz="2400" err="1"/>
              <a:t>udělaná</a:t>
            </a:r>
            <a:r>
              <a:rPr lang="en-US" sz="2400"/>
              <a:t> </a:t>
            </a:r>
            <a:r>
              <a:rPr lang="en-US" sz="2400" err="1"/>
              <a:t>gumičkou</a:t>
            </a:r>
            <a:r>
              <a:rPr lang="en-US" sz="2400"/>
              <a:t> </a:t>
            </a:r>
          </a:p>
        </p:txBody>
      </p:sp>
      <p:pic>
        <p:nvPicPr>
          <p:cNvPr id="5" name="Obrázek 4" descr="Obsah obrázku interiér, jízdní kolo, hračka, kolo&#10;&#10;Obsah generovaný pomocí AI může být nesprávný.">
            <a:extLst>
              <a:ext uri="{FF2B5EF4-FFF2-40B4-BE49-F238E27FC236}">
                <a16:creationId xmlns:a16="http://schemas.microsoft.com/office/drawing/2014/main" id="{7B16379E-1B88-5E7C-936D-6BFE856CCC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76" r="-1" b="1349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6D5CF2-66D4-4AD6-45EA-261C9470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Radlice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B9FD4F-0EA7-DA23-0AFB-1160F1035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err="1"/>
              <a:t>Radlice</a:t>
            </a:r>
            <a:r>
              <a:rPr lang="en-US" sz="2400"/>
              <a:t> se </a:t>
            </a:r>
            <a:r>
              <a:rPr lang="en-US" sz="2400" err="1"/>
              <a:t>otevírá</a:t>
            </a:r>
            <a:r>
              <a:rPr lang="en-US" sz="2400"/>
              <a:t> </a:t>
            </a:r>
            <a:r>
              <a:rPr lang="en-US" sz="2400" err="1"/>
              <a:t>pákou</a:t>
            </a:r>
            <a:r>
              <a:rPr lang="en-US" sz="2400"/>
              <a:t> </a:t>
            </a:r>
            <a:r>
              <a:rPr lang="en-US" sz="2400" err="1"/>
              <a:t>na</a:t>
            </a:r>
            <a:r>
              <a:rPr lang="en-US" sz="2400"/>
              <a:t> </a:t>
            </a:r>
            <a:r>
              <a:rPr lang="en-US" sz="2400" err="1"/>
              <a:t>ozubených</a:t>
            </a:r>
            <a:r>
              <a:rPr lang="en-US" sz="2400"/>
              <a:t> </a:t>
            </a:r>
            <a:r>
              <a:rPr lang="en-US" sz="2400" err="1"/>
              <a:t>kolečkách</a:t>
            </a:r>
          </a:p>
        </p:txBody>
      </p:sp>
      <p:pic>
        <p:nvPicPr>
          <p:cNvPr id="4" name="Obrázek 3" descr="Obsah obrázku robot, stroj/přístroj, interiér, osoba&#10;&#10;Obsah generovaný pomocí AI může být nesprávný.">
            <a:extLst>
              <a:ext uri="{FF2B5EF4-FFF2-40B4-BE49-F238E27FC236}">
                <a16:creationId xmlns:a16="http://schemas.microsoft.com/office/drawing/2014/main" id="{3C1A977B-5E66-5B60-AA27-20527B85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98" r="-1" b="747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520D9-E74B-5090-54A0-50BA2062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Pojistka radlice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EEC3E-A33F-8D2F-1E2F-4C9CEE996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Pojistka se zatlačením ozubených koleček zasekne</a:t>
            </a:r>
          </a:p>
        </p:txBody>
      </p:sp>
      <p:pic>
        <p:nvPicPr>
          <p:cNvPr id="4" name="Obrázek 3" descr="Obsah obrázku hračka, Maketa, Stavebnice, Autíčka/letadýlka&#10;&#10;Obsah generovaný pomocí AI může být nesprávný.">
            <a:extLst>
              <a:ext uri="{FF2B5EF4-FFF2-40B4-BE49-F238E27FC236}">
                <a16:creationId xmlns:a16="http://schemas.microsoft.com/office/drawing/2014/main" id="{4FCFE715-0C16-1DA6-0086-31ED009C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14" y="2316480"/>
            <a:ext cx="5976372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4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D26AA1-5F22-F96B-B6BA-11F06417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Ozdoba</a:t>
            </a:r>
            <a:r>
              <a:rPr lang="en-US" sz="5400"/>
              <a:t> </a:t>
            </a:r>
            <a:r>
              <a:rPr lang="en-US" sz="5400" err="1"/>
              <a:t>na</a:t>
            </a:r>
            <a:r>
              <a:rPr lang="en-US" sz="5400"/>
              <a:t> </a:t>
            </a:r>
            <a:r>
              <a:rPr lang="en-US" sz="5400" err="1"/>
              <a:t>vršku</a:t>
            </a:r>
            <a:r>
              <a:rPr lang="en-US" sz="5400"/>
              <a:t> </a:t>
            </a:r>
            <a:r>
              <a:rPr lang="en-US" sz="5400" err="1"/>
              <a:t>jeřábu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hračka, Rádiem řízená hračka, Maketa, Model letadla&#10;&#10;Obsah generovaný pomocí AI může být nesprávný.">
            <a:extLst>
              <a:ext uri="{FF2B5EF4-FFF2-40B4-BE49-F238E27FC236}">
                <a16:creationId xmlns:a16="http://schemas.microsoft.com/office/drawing/2014/main" id="{7C8E2F2F-7ADA-2CA9-0F16-BB5EDDB34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0947" r="-1" b="2297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738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14AE91-5747-C980-903F-42A40029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Konec</a:t>
            </a:r>
          </a:p>
        </p:txBody>
      </p:sp>
      <p:pic>
        <p:nvPicPr>
          <p:cNvPr id="4" name="Zástupný obsah 3" descr="Obsah obrázku interiér, hračka, nábytek, zeď&#10;&#10;Obsah generovaný pomocí AI může být nesprávný.">
            <a:extLst>
              <a:ext uri="{FF2B5EF4-FFF2-40B4-BE49-F238E27FC236}">
                <a16:creationId xmlns:a16="http://schemas.microsoft.com/office/drawing/2014/main" id="{AA5701B3-51C2-A01A-6915-4987B0369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808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Motiv systému Office</vt:lpstr>
      <vt:lpstr>Jeřáb Drákula</vt:lpstr>
      <vt:lpstr>Pevnost a stabilita</vt:lpstr>
      <vt:lpstr>Zvedací mechanismus</vt:lpstr>
      <vt:lpstr>Pojistka zvedacího mechanismu</vt:lpstr>
      <vt:lpstr>Radlice</vt:lpstr>
      <vt:lpstr>Pojistka radlice</vt:lpstr>
      <vt:lpstr>Ozdoba na vršku jeřábu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</cp:revision>
  <dcterms:created xsi:type="dcterms:W3CDTF">2026-02-27T11:04:01Z</dcterms:created>
  <dcterms:modified xsi:type="dcterms:W3CDTF">2026-02-27T17:30:00Z</dcterms:modified>
</cp:coreProperties>
</file>